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 id="2147483663" r:id="rId6"/>
  </p:sldMasterIdLst>
  <p:notesMasterIdLst>
    <p:notesMasterId r:id="rId7"/>
  </p:notesMasterIdLst>
  <p:sldIdLst>
    <p:sldId id="256" r:id="rId8"/>
    <p:sldId id="257" r:id="rId9"/>
    <p:sldId id="258" r:id="rId10"/>
    <p:sldId id="259" r:id="rId11"/>
    <p:sldId id="260" r:id="rId12"/>
    <p:sldId id="261" r:id="rId13"/>
    <p:sldId id="262" r:id="rId14"/>
    <p:sldId id="263" r:id="rId15"/>
  </p:sldIdLst>
  <p:sldSz cy="5143500" cx="9144000"/>
  <p:notesSz cx="6858000" cy="9144000"/>
  <p:embeddedFontLst>
    <p:embeddedFont>
      <p:font typeface="Helvetica Neue"/>
      <p:regular r:id="rId16"/>
      <p:bold r:id="rId17"/>
      <p:italic r:id="rId18"/>
      <p:boldItalic r:id="rId19"/>
    </p:embeddedFont>
    <p:embeddedFont>
      <p:font typeface="Lexend"/>
      <p:regular r:id="rId20"/>
      <p:bold r:id="rId21"/>
    </p:embeddedFont>
    <p:embeddedFont>
      <p:font typeface="Helvetica Neue Light"/>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6" roundtripDataSignature="AMtx7mi8VDeAuYxFi6j/4urTaBK5dhMa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068896-B71F-4FDC-B1D0-7DDDEC2F3A6E}">
  <a:tblStyle styleId="{44068896-B71F-4FDC-B1D0-7DDDEC2F3A6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exend-regular.fntdata"/><Relationship Id="rId22" Type="http://schemas.openxmlformats.org/officeDocument/2006/relationships/font" Target="fonts/HelveticaNeueLight-regular.fntdata"/><Relationship Id="rId21" Type="http://schemas.openxmlformats.org/officeDocument/2006/relationships/font" Target="fonts/Lexend-bold.fntdata"/><Relationship Id="rId24" Type="http://schemas.openxmlformats.org/officeDocument/2006/relationships/font" Target="fonts/HelveticaNeueLight-italic.fntdata"/><Relationship Id="rId23" Type="http://schemas.openxmlformats.org/officeDocument/2006/relationships/font" Target="fonts/HelveticaNeue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customschemas.google.com/relationships/presentationmetadata" Target="metadata"/><Relationship Id="rId25" Type="http://schemas.openxmlformats.org/officeDocument/2006/relationships/font" Target="fonts/HelveticaNeueLight-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font" Target="fonts/HelveticaNeue-bold.fntdata"/><Relationship Id="rId16" Type="http://schemas.openxmlformats.org/officeDocument/2006/relationships/font" Target="fonts/HelveticaNeue-regular.fntdata"/><Relationship Id="rId19" Type="http://schemas.openxmlformats.org/officeDocument/2006/relationships/font" Target="fonts/HelveticaNeue-boldItalic.fntdata"/><Relationship Id="rId18" Type="http://schemas.openxmlformats.org/officeDocument/2006/relationships/font" Target="fonts/HelveticaNeue-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9" name="Shape 9"/>
        <p:cNvGrpSpPr/>
        <p:nvPr/>
      </p:nvGrpSpPr>
      <p:grpSpPr>
        <a:xfrm>
          <a:off x="0" y="0"/>
          <a:ext cx="0" cy="0"/>
          <a:chOff x="0" y="0"/>
          <a:chExt cx="0" cy="0"/>
        </a:xfrm>
      </p:grpSpPr>
      <p:sp>
        <p:nvSpPr>
          <p:cNvPr id="10" name="Google Shape;10;p10"/>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Autofit/>
          </a:bodyPr>
          <a:lstStyle>
            <a:lvl1pPr lvl="0" algn="ctr">
              <a:lnSpc>
                <a:spcPct val="90000"/>
              </a:lnSpc>
              <a:spcBef>
                <a:spcPts val="0"/>
              </a:spcBef>
              <a:spcAft>
                <a:spcPts val="0"/>
              </a:spcAft>
              <a:buClr>
                <a:srgbClr val="000000"/>
              </a:buClr>
              <a:buSzPts val="4500"/>
              <a:buFont typeface="Calibri"/>
              <a:buNone/>
              <a:defRPr sz="4500">
                <a:latin typeface="Calibri"/>
                <a:ea typeface="Calibri"/>
                <a:cs typeface="Calibri"/>
                <a:sym typeface="Calibri"/>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1" name="Google Shape;11;p10"/>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Autofit/>
          </a:bodyPr>
          <a:lstStyle>
            <a:lvl1pPr indent="-228600" lvl="0" marL="457200" algn="ctr">
              <a:lnSpc>
                <a:spcPct val="90000"/>
              </a:lnSpc>
              <a:spcBef>
                <a:spcPts val="800"/>
              </a:spcBef>
              <a:spcAft>
                <a:spcPts val="0"/>
              </a:spcAft>
              <a:buClr>
                <a:srgbClr val="000000"/>
              </a:buClr>
              <a:buSzPts val="1800"/>
              <a:buFont typeface="Calibri"/>
              <a:buNone/>
              <a:defRPr sz="1800">
                <a:latin typeface="Calibri"/>
                <a:ea typeface="Calibri"/>
                <a:cs typeface="Calibri"/>
                <a:sym typeface="Calibri"/>
              </a:defRPr>
            </a:lvl1pPr>
            <a:lvl2pPr indent="-228600" lvl="1" marL="914400" algn="ctr">
              <a:lnSpc>
                <a:spcPct val="90000"/>
              </a:lnSpc>
              <a:spcBef>
                <a:spcPts val="800"/>
              </a:spcBef>
              <a:spcAft>
                <a:spcPts val="0"/>
              </a:spcAft>
              <a:buClr>
                <a:srgbClr val="000000"/>
              </a:buClr>
              <a:buSzPts val="1800"/>
              <a:buFont typeface="Calibri"/>
              <a:buNone/>
              <a:defRPr sz="1800">
                <a:latin typeface="Calibri"/>
                <a:ea typeface="Calibri"/>
                <a:cs typeface="Calibri"/>
                <a:sym typeface="Calibri"/>
              </a:defRPr>
            </a:lvl2pPr>
            <a:lvl3pPr indent="-228600" lvl="2" marL="1371600" algn="ctr">
              <a:lnSpc>
                <a:spcPct val="90000"/>
              </a:lnSpc>
              <a:spcBef>
                <a:spcPts val="800"/>
              </a:spcBef>
              <a:spcAft>
                <a:spcPts val="0"/>
              </a:spcAft>
              <a:buClr>
                <a:srgbClr val="000000"/>
              </a:buClr>
              <a:buSzPts val="1800"/>
              <a:buFont typeface="Calibri"/>
              <a:buNone/>
              <a:defRPr sz="1800">
                <a:latin typeface="Calibri"/>
                <a:ea typeface="Calibri"/>
                <a:cs typeface="Calibri"/>
                <a:sym typeface="Calibri"/>
              </a:defRPr>
            </a:lvl3pPr>
            <a:lvl4pPr indent="-228600" lvl="3" marL="1828800" algn="ctr">
              <a:lnSpc>
                <a:spcPct val="90000"/>
              </a:lnSpc>
              <a:spcBef>
                <a:spcPts val="800"/>
              </a:spcBef>
              <a:spcAft>
                <a:spcPts val="0"/>
              </a:spcAft>
              <a:buClr>
                <a:srgbClr val="000000"/>
              </a:buClr>
              <a:buSzPts val="1800"/>
              <a:buFont typeface="Calibri"/>
              <a:buNone/>
              <a:defRPr sz="1800">
                <a:latin typeface="Calibri"/>
                <a:ea typeface="Calibri"/>
                <a:cs typeface="Calibri"/>
                <a:sym typeface="Calibri"/>
              </a:defRPr>
            </a:lvl4pPr>
            <a:lvl5pPr indent="-228600" lvl="4" marL="2286000" algn="ctr">
              <a:lnSpc>
                <a:spcPct val="90000"/>
              </a:lnSpc>
              <a:spcBef>
                <a:spcPts val="800"/>
              </a:spcBef>
              <a:spcAft>
                <a:spcPts val="0"/>
              </a:spcAft>
              <a:buClr>
                <a:srgbClr val="000000"/>
              </a:buClr>
              <a:buSzPts val="1800"/>
              <a:buFont typeface="Calibri"/>
              <a:buNone/>
              <a:defRPr sz="1800">
                <a:latin typeface="Calibri"/>
                <a:ea typeface="Calibri"/>
                <a:cs typeface="Calibri"/>
                <a:sym typeface="Calibri"/>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2" name="Google Shape;12;p10"/>
          <p:cNvSpPr txBox="1"/>
          <p:nvPr>
            <p:ph idx="12" type="sldNum"/>
          </p:nvPr>
        </p:nvSpPr>
        <p:spPr>
          <a:xfrm>
            <a:off x="8326144" y="4813451"/>
            <a:ext cx="189300" cy="181500"/>
          </a:xfrm>
          <a:prstGeom prst="rect">
            <a:avLst/>
          </a:prstGeom>
          <a:noFill/>
          <a:ln>
            <a:noFill/>
          </a:ln>
        </p:spPr>
        <p:txBody>
          <a:bodyPr anchorCtr="0" anchor="ctr" bIns="34275" lIns="34275" spcFirstLastPara="1" rIns="34275" wrap="square" tIns="34275">
            <a:no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p:bg>
      <p:bgPr>
        <a:solidFill>
          <a:srgbClr val="000000"/>
        </a:solidFill>
      </p:bgPr>
    </p:bg>
    <p:spTree>
      <p:nvGrpSpPr>
        <p:cNvPr id="13" name="Shape 13"/>
        <p:cNvGrpSpPr/>
        <p:nvPr/>
      </p:nvGrpSpPr>
      <p:grpSpPr>
        <a:xfrm>
          <a:off x="0" y="0"/>
          <a:ext cx="0" cy="0"/>
          <a:chOff x="0" y="0"/>
          <a:chExt cx="0" cy="0"/>
        </a:xfrm>
      </p:grpSpPr>
      <p:sp>
        <p:nvSpPr>
          <p:cNvPr id="14" name="Google Shape;14;p23"/>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algn="ctr">
              <a:lnSpc>
                <a:spcPct val="100000"/>
              </a:lnSpc>
              <a:spcBef>
                <a:spcPts val="0"/>
              </a:spcBef>
              <a:spcAft>
                <a:spcPts val="0"/>
              </a:spcAft>
              <a:buClr>
                <a:srgbClr val="FFFFFF"/>
              </a:buClr>
              <a:buSzPts val="4200"/>
              <a:buFont typeface="Helvetica Neue"/>
              <a:buNone/>
              <a:defRPr>
                <a:solidFill>
                  <a:srgbClr val="FFFFFF"/>
                </a:solidFil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5" name="Google Shape;15;p23"/>
          <p:cNvSpPr txBox="1"/>
          <p:nvPr>
            <p:ph idx="1" type="body"/>
          </p:nvPr>
        </p:nvSpPr>
        <p:spPr>
          <a:xfrm>
            <a:off x="666750" y="2652713"/>
            <a:ext cx="7810500" cy="595500"/>
          </a:xfrm>
          <a:prstGeom prst="rect">
            <a:avLst/>
          </a:prstGeom>
          <a:noFill/>
          <a:ln>
            <a:noFill/>
          </a:ln>
        </p:spPr>
        <p:txBody>
          <a:bodyPr anchorCtr="0" anchor="t" bIns="19050" lIns="19050" spcFirstLastPara="1" rIns="19050" wrap="square" tIns="19050">
            <a:noAutofit/>
          </a:bodyPr>
          <a:lstStyle>
            <a:lvl1pPr indent="-228600" lvl="0" marL="457200" algn="ctr">
              <a:lnSpc>
                <a:spcPct val="100000"/>
              </a:lnSpc>
              <a:spcBef>
                <a:spcPts val="0"/>
              </a:spcBef>
              <a:spcAft>
                <a:spcPts val="0"/>
              </a:spcAft>
              <a:buClr>
                <a:srgbClr val="FFFFFF"/>
              </a:buClr>
              <a:buSzPts val="2000"/>
              <a:buFont typeface="Helvetica Neue"/>
              <a:buNone/>
              <a:defRPr>
                <a:solidFill>
                  <a:srgbClr val="FFFFFF"/>
                </a:solidFill>
              </a:defRPr>
            </a:lvl1pPr>
            <a:lvl2pPr indent="-228600" lvl="1" marL="914400" algn="ctr">
              <a:lnSpc>
                <a:spcPct val="100000"/>
              </a:lnSpc>
              <a:spcBef>
                <a:spcPts val="0"/>
              </a:spcBef>
              <a:spcAft>
                <a:spcPts val="0"/>
              </a:spcAft>
              <a:buClr>
                <a:srgbClr val="FFFFFF"/>
              </a:buClr>
              <a:buSzPts val="2000"/>
              <a:buFont typeface="Helvetica Neue"/>
              <a:buNone/>
              <a:defRPr>
                <a:solidFill>
                  <a:srgbClr val="FFFFFF"/>
                </a:solidFill>
              </a:defRPr>
            </a:lvl2pPr>
            <a:lvl3pPr indent="-228600" lvl="2" marL="1371600" algn="ctr">
              <a:lnSpc>
                <a:spcPct val="100000"/>
              </a:lnSpc>
              <a:spcBef>
                <a:spcPts val="0"/>
              </a:spcBef>
              <a:spcAft>
                <a:spcPts val="0"/>
              </a:spcAft>
              <a:buClr>
                <a:srgbClr val="FFFFFF"/>
              </a:buClr>
              <a:buSzPts val="2000"/>
              <a:buFont typeface="Helvetica Neue"/>
              <a:buNone/>
              <a:defRPr>
                <a:solidFill>
                  <a:srgbClr val="FFFFFF"/>
                </a:solidFill>
              </a:defRPr>
            </a:lvl3pPr>
            <a:lvl4pPr indent="-228600" lvl="3" marL="1828800" algn="ctr">
              <a:lnSpc>
                <a:spcPct val="100000"/>
              </a:lnSpc>
              <a:spcBef>
                <a:spcPts val="0"/>
              </a:spcBef>
              <a:spcAft>
                <a:spcPts val="0"/>
              </a:spcAft>
              <a:buClr>
                <a:srgbClr val="FFFFFF"/>
              </a:buClr>
              <a:buSzPts val="2000"/>
              <a:buFont typeface="Helvetica Neue"/>
              <a:buNone/>
              <a:defRPr>
                <a:solidFill>
                  <a:srgbClr val="FFFFFF"/>
                </a:solidFill>
              </a:defRPr>
            </a:lvl4pPr>
            <a:lvl5pPr indent="-228600" lvl="4" marL="2286000" algn="ctr">
              <a:lnSpc>
                <a:spcPct val="100000"/>
              </a:lnSpc>
              <a:spcBef>
                <a:spcPts val="0"/>
              </a:spcBef>
              <a:spcAft>
                <a:spcPts val="0"/>
              </a:spcAft>
              <a:buClr>
                <a:srgbClr val="FFFFFF"/>
              </a:buClr>
              <a:buSzPts val="2000"/>
              <a:buFont typeface="Helvetica Neue"/>
              <a:buNone/>
              <a:defRPr>
                <a:solidFill>
                  <a:srgbClr val="FFFFFF"/>
                </a:solidFill>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6" name="Google Shape;16;p23"/>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17" name="Shape 17"/>
        <p:cNvGrpSpPr/>
        <p:nvPr/>
      </p:nvGrpSpPr>
      <p:grpSpPr>
        <a:xfrm>
          <a:off x="0" y="0"/>
          <a:ext cx="0" cy="0"/>
          <a:chOff x="0" y="0"/>
          <a:chExt cx="0" cy="0"/>
        </a:xfrm>
      </p:grpSpPr>
      <p:sp>
        <p:nvSpPr>
          <p:cNvPr id="18" name="Google Shape;18;p24"/>
          <p:cNvSpPr/>
          <p:nvPr>
            <p:ph idx="2" type="pic"/>
          </p:nvPr>
        </p:nvSpPr>
        <p:spPr>
          <a:xfrm>
            <a:off x="1171575" y="-14287"/>
            <a:ext cx="6801000" cy="4536300"/>
          </a:xfrm>
          <a:prstGeom prst="rect">
            <a:avLst/>
          </a:prstGeom>
          <a:noFill/>
          <a:ln>
            <a:noFill/>
          </a:ln>
        </p:spPr>
      </p:sp>
      <p:sp>
        <p:nvSpPr>
          <p:cNvPr id="19" name="Google Shape;19;p24"/>
          <p:cNvSpPr txBox="1"/>
          <p:nvPr>
            <p:ph type="title"/>
          </p:nvPr>
        </p:nvSpPr>
        <p:spPr>
          <a:xfrm>
            <a:off x="238125" y="3567113"/>
            <a:ext cx="8667900" cy="752400"/>
          </a:xfrm>
          <a:prstGeom prst="rect">
            <a:avLst/>
          </a:prstGeom>
          <a:noFill/>
          <a:ln>
            <a:noFill/>
          </a:ln>
        </p:spPr>
        <p:txBody>
          <a:bodyPr anchorCtr="0" anchor="b" bIns="19050" lIns="19050" spcFirstLastPara="1" rIns="19050" wrap="square" tIns="1905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20" name="Google Shape;20;p24"/>
          <p:cNvSpPr txBox="1"/>
          <p:nvPr>
            <p:ph idx="1" type="body"/>
          </p:nvPr>
        </p:nvSpPr>
        <p:spPr>
          <a:xfrm>
            <a:off x="238125" y="4291013"/>
            <a:ext cx="8667900" cy="595500"/>
          </a:xfrm>
          <a:prstGeom prst="rect">
            <a:avLst/>
          </a:prstGeom>
          <a:noFill/>
          <a:ln>
            <a:noFill/>
          </a:ln>
        </p:spPr>
        <p:txBody>
          <a:bodyPr anchorCtr="0" anchor="t" bIns="19050" lIns="19050" spcFirstLastPara="1" rIns="19050" wrap="square" tIns="19050">
            <a:noAutofit/>
          </a:bodyPr>
          <a:lstStyle>
            <a:lvl1pPr indent="-228600" lvl="0" marL="457200" algn="ctr">
              <a:lnSpc>
                <a:spcPct val="100000"/>
              </a:lnSpc>
              <a:spcBef>
                <a:spcPts val="0"/>
              </a:spcBef>
              <a:spcAft>
                <a:spcPts val="0"/>
              </a:spcAft>
              <a:buClr>
                <a:srgbClr val="000000"/>
              </a:buClr>
              <a:buSzPts val="2000"/>
              <a:buFont typeface="Helvetica Neue"/>
              <a:buNone/>
              <a:defRPr sz="2000"/>
            </a:lvl1pPr>
            <a:lvl2pPr indent="-228600" lvl="1" marL="914400" algn="ctr">
              <a:lnSpc>
                <a:spcPct val="100000"/>
              </a:lnSpc>
              <a:spcBef>
                <a:spcPts val="0"/>
              </a:spcBef>
              <a:spcAft>
                <a:spcPts val="0"/>
              </a:spcAft>
              <a:buClr>
                <a:srgbClr val="000000"/>
              </a:buClr>
              <a:buSzPts val="2000"/>
              <a:buFont typeface="Helvetica Neue"/>
              <a:buNone/>
              <a:defRPr sz="2000"/>
            </a:lvl2pPr>
            <a:lvl3pPr indent="-228600" lvl="2" marL="1371600" algn="ctr">
              <a:lnSpc>
                <a:spcPct val="100000"/>
              </a:lnSpc>
              <a:spcBef>
                <a:spcPts val="0"/>
              </a:spcBef>
              <a:spcAft>
                <a:spcPts val="0"/>
              </a:spcAft>
              <a:buClr>
                <a:srgbClr val="000000"/>
              </a:buClr>
              <a:buSzPts val="2000"/>
              <a:buFont typeface="Helvetica Neue"/>
              <a:buNone/>
              <a:defRPr sz="2000"/>
            </a:lvl3pPr>
            <a:lvl4pPr indent="-228600" lvl="3" marL="1828800" algn="ctr">
              <a:lnSpc>
                <a:spcPct val="100000"/>
              </a:lnSpc>
              <a:spcBef>
                <a:spcPts val="0"/>
              </a:spcBef>
              <a:spcAft>
                <a:spcPts val="0"/>
              </a:spcAft>
              <a:buClr>
                <a:srgbClr val="000000"/>
              </a:buClr>
              <a:buSzPts val="2000"/>
              <a:buFont typeface="Helvetica Neue"/>
              <a:buNone/>
              <a:defRPr sz="2000"/>
            </a:lvl4pPr>
            <a:lvl5pPr indent="-228600" lvl="4" marL="2286000" algn="ctr">
              <a:lnSpc>
                <a:spcPct val="100000"/>
              </a:lnSpc>
              <a:spcBef>
                <a:spcPts val="0"/>
              </a:spcBef>
              <a:spcAft>
                <a:spcPts val="0"/>
              </a:spcAft>
              <a:buClr>
                <a:srgbClr val="000000"/>
              </a:buClr>
              <a:buSzPts val="2000"/>
              <a:buFont typeface="Helvetica Neue"/>
              <a:buNone/>
              <a:defRPr sz="20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1" name="Google Shape;21;p24"/>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re">
  <p:cSld name="Title - Centre">
    <p:spTree>
      <p:nvGrpSpPr>
        <p:cNvPr id="22" name="Shape 22"/>
        <p:cNvGrpSpPr/>
        <p:nvPr/>
      </p:nvGrpSpPr>
      <p:grpSpPr>
        <a:xfrm>
          <a:off x="0" y="0"/>
          <a:ext cx="0" cy="0"/>
          <a:chOff x="0" y="0"/>
          <a:chExt cx="0" cy="0"/>
        </a:xfrm>
      </p:grpSpPr>
      <p:sp>
        <p:nvSpPr>
          <p:cNvPr id="23" name="Google Shape;23;p25"/>
          <p:cNvSpPr txBox="1"/>
          <p:nvPr>
            <p:ph type="title"/>
          </p:nvPr>
        </p:nvSpPr>
        <p:spPr>
          <a:xfrm>
            <a:off x="666750" y="1700213"/>
            <a:ext cx="7810500" cy="1743000"/>
          </a:xfrm>
          <a:prstGeom prst="rect">
            <a:avLst/>
          </a:prstGeom>
          <a:noFill/>
          <a:ln>
            <a:noFill/>
          </a:ln>
        </p:spPr>
        <p:txBody>
          <a:bodyPr anchorCtr="0" anchor="ctr" bIns="19050" lIns="19050" spcFirstLastPara="1" rIns="19050" wrap="square" tIns="1905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24" name="Google Shape;24;p25"/>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spTree>
      <p:nvGrpSpPr>
        <p:cNvPr id="25" name="Shape 25"/>
        <p:cNvGrpSpPr/>
        <p:nvPr/>
      </p:nvGrpSpPr>
      <p:grpSpPr>
        <a:xfrm>
          <a:off x="0" y="0"/>
          <a:ext cx="0" cy="0"/>
          <a:chOff x="0" y="0"/>
          <a:chExt cx="0" cy="0"/>
        </a:xfrm>
      </p:grpSpPr>
      <p:sp>
        <p:nvSpPr>
          <p:cNvPr id="26" name="Google Shape;26;p26"/>
          <p:cNvSpPr/>
          <p:nvPr>
            <p:ph idx="2" type="pic"/>
          </p:nvPr>
        </p:nvSpPr>
        <p:spPr>
          <a:xfrm>
            <a:off x="2981325" y="414338"/>
            <a:ext cx="6472200" cy="4314900"/>
          </a:xfrm>
          <a:prstGeom prst="rect">
            <a:avLst/>
          </a:prstGeom>
          <a:noFill/>
          <a:ln>
            <a:noFill/>
          </a:ln>
        </p:spPr>
      </p:sp>
      <p:sp>
        <p:nvSpPr>
          <p:cNvPr id="27" name="Google Shape;27;p26"/>
          <p:cNvSpPr txBox="1"/>
          <p:nvPr>
            <p:ph type="title"/>
          </p:nvPr>
        </p:nvSpPr>
        <p:spPr>
          <a:xfrm>
            <a:off x="619125" y="357188"/>
            <a:ext cx="3833700" cy="2081400"/>
          </a:xfrm>
          <a:prstGeom prst="rect">
            <a:avLst/>
          </a:prstGeom>
          <a:noFill/>
          <a:ln>
            <a:noFill/>
          </a:ln>
        </p:spPr>
        <p:txBody>
          <a:bodyPr anchorCtr="0" anchor="b" bIns="19050" lIns="19050" spcFirstLastPara="1" rIns="19050" wrap="square" tIns="19050">
            <a:noAutofit/>
          </a:bodyPr>
          <a:lstStyle>
            <a:lvl1pPr lvl="0" algn="ctr">
              <a:lnSpc>
                <a:spcPct val="100000"/>
              </a:lnSpc>
              <a:spcBef>
                <a:spcPts val="0"/>
              </a:spcBef>
              <a:spcAft>
                <a:spcPts val="0"/>
              </a:spcAft>
              <a:buClr>
                <a:srgbClr val="000000"/>
              </a:buClr>
              <a:buSzPts val="3200"/>
              <a:buFont typeface="Helvetica Neue"/>
              <a:buNone/>
              <a:defRPr sz="3200"/>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28" name="Google Shape;28;p26"/>
          <p:cNvSpPr txBox="1"/>
          <p:nvPr>
            <p:ph idx="1" type="body"/>
          </p:nvPr>
        </p:nvSpPr>
        <p:spPr>
          <a:xfrm>
            <a:off x="619125" y="2447925"/>
            <a:ext cx="3833700" cy="2148000"/>
          </a:xfrm>
          <a:prstGeom prst="rect">
            <a:avLst/>
          </a:prstGeom>
          <a:noFill/>
          <a:ln>
            <a:noFill/>
          </a:ln>
        </p:spPr>
        <p:txBody>
          <a:bodyPr anchorCtr="0" anchor="t" bIns="19050" lIns="19050" spcFirstLastPara="1" rIns="19050" wrap="square" tIns="19050">
            <a:noAutofit/>
          </a:bodyPr>
          <a:lstStyle>
            <a:lvl1pPr indent="-228600" lvl="0" marL="457200" algn="ctr">
              <a:lnSpc>
                <a:spcPct val="100000"/>
              </a:lnSpc>
              <a:spcBef>
                <a:spcPts val="0"/>
              </a:spcBef>
              <a:spcAft>
                <a:spcPts val="0"/>
              </a:spcAft>
              <a:buClr>
                <a:srgbClr val="000000"/>
              </a:buClr>
              <a:buSzPts val="2000"/>
              <a:buFont typeface="Helvetica Neue"/>
              <a:buNone/>
              <a:defRPr sz="2000"/>
            </a:lvl1pPr>
            <a:lvl2pPr indent="-228600" lvl="1" marL="914400" algn="ctr">
              <a:lnSpc>
                <a:spcPct val="100000"/>
              </a:lnSpc>
              <a:spcBef>
                <a:spcPts val="0"/>
              </a:spcBef>
              <a:spcAft>
                <a:spcPts val="0"/>
              </a:spcAft>
              <a:buClr>
                <a:srgbClr val="000000"/>
              </a:buClr>
              <a:buSzPts val="2000"/>
              <a:buFont typeface="Helvetica Neue"/>
              <a:buNone/>
              <a:defRPr sz="2000"/>
            </a:lvl2pPr>
            <a:lvl3pPr indent="-228600" lvl="2" marL="1371600" algn="ctr">
              <a:lnSpc>
                <a:spcPct val="100000"/>
              </a:lnSpc>
              <a:spcBef>
                <a:spcPts val="0"/>
              </a:spcBef>
              <a:spcAft>
                <a:spcPts val="0"/>
              </a:spcAft>
              <a:buClr>
                <a:srgbClr val="000000"/>
              </a:buClr>
              <a:buSzPts val="2000"/>
              <a:buFont typeface="Helvetica Neue"/>
              <a:buNone/>
              <a:defRPr sz="2000"/>
            </a:lvl3pPr>
            <a:lvl4pPr indent="-228600" lvl="3" marL="1828800" algn="ctr">
              <a:lnSpc>
                <a:spcPct val="100000"/>
              </a:lnSpc>
              <a:spcBef>
                <a:spcPts val="0"/>
              </a:spcBef>
              <a:spcAft>
                <a:spcPts val="0"/>
              </a:spcAft>
              <a:buClr>
                <a:srgbClr val="000000"/>
              </a:buClr>
              <a:buSzPts val="2000"/>
              <a:buFont typeface="Helvetica Neue"/>
              <a:buNone/>
              <a:defRPr sz="2000"/>
            </a:lvl4pPr>
            <a:lvl5pPr indent="-228600" lvl="4" marL="2286000" algn="ctr">
              <a:lnSpc>
                <a:spcPct val="100000"/>
              </a:lnSpc>
              <a:spcBef>
                <a:spcPts val="0"/>
              </a:spcBef>
              <a:spcAft>
                <a:spcPts val="0"/>
              </a:spcAft>
              <a:buClr>
                <a:srgbClr val="000000"/>
              </a:buClr>
              <a:buSzPts val="2000"/>
              <a:buFont typeface="Helvetica Neue"/>
              <a:buNone/>
              <a:defRPr sz="20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29" name="Google Shape;29;p26"/>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30" name="Shape 30"/>
        <p:cNvGrpSpPr/>
        <p:nvPr/>
      </p:nvGrpSpPr>
      <p:grpSpPr>
        <a:xfrm>
          <a:off x="0" y="0"/>
          <a:ext cx="0" cy="0"/>
          <a:chOff x="0" y="0"/>
          <a:chExt cx="0" cy="0"/>
        </a:xfrm>
      </p:grpSpPr>
      <p:sp>
        <p:nvSpPr>
          <p:cNvPr id="31" name="Google Shape;31;p27"/>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2" name="Google Shape;32;p27"/>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33" name="Shape 33"/>
        <p:cNvGrpSpPr/>
        <p:nvPr/>
      </p:nvGrpSpPr>
      <p:grpSpPr>
        <a:xfrm>
          <a:off x="0" y="0"/>
          <a:ext cx="0" cy="0"/>
          <a:chOff x="0" y="0"/>
          <a:chExt cx="0" cy="0"/>
        </a:xfrm>
      </p:grpSpPr>
      <p:sp>
        <p:nvSpPr>
          <p:cNvPr id="34" name="Google Shape;34;p28"/>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35" name="Google Shape;35;p28"/>
          <p:cNvSpPr txBox="1"/>
          <p:nvPr>
            <p:ph idx="1" type="body"/>
          </p:nvPr>
        </p:nvSpPr>
        <p:spPr>
          <a:xfrm>
            <a:off x="633413" y="1181100"/>
            <a:ext cx="7877100" cy="3486300"/>
          </a:xfrm>
          <a:prstGeom prst="rect">
            <a:avLst/>
          </a:prstGeom>
          <a:noFill/>
          <a:ln>
            <a:noFill/>
          </a:ln>
        </p:spPr>
        <p:txBody>
          <a:bodyPr anchorCtr="0" anchor="ctr" bIns="19050" lIns="19050" spcFirstLastPara="1" rIns="19050" wrap="square" tIns="19050">
            <a:noAutofit/>
          </a:bodyPr>
          <a:lstStyle>
            <a:lvl1pPr indent="-374650" lvl="0" marL="457200" algn="l">
              <a:lnSpc>
                <a:spcPct val="100000"/>
              </a:lnSpc>
              <a:spcBef>
                <a:spcPts val="2200"/>
              </a:spcBef>
              <a:spcAft>
                <a:spcPts val="0"/>
              </a:spcAft>
              <a:buClr>
                <a:srgbClr val="000000"/>
              </a:buClr>
              <a:buSzPts val="2300"/>
              <a:buFont typeface="Helvetica Neue"/>
              <a:buChar char="•"/>
              <a:defRPr sz="1800"/>
            </a:lvl1pPr>
            <a:lvl2pPr indent="-374650" lvl="1" marL="914400" algn="l">
              <a:lnSpc>
                <a:spcPct val="100000"/>
              </a:lnSpc>
              <a:spcBef>
                <a:spcPts val="2200"/>
              </a:spcBef>
              <a:spcAft>
                <a:spcPts val="0"/>
              </a:spcAft>
              <a:buClr>
                <a:srgbClr val="000000"/>
              </a:buClr>
              <a:buSzPts val="2300"/>
              <a:buFont typeface="Helvetica Neue"/>
              <a:buChar char="•"/>
              <a:defRPr sz="1800"/>
            </a:lvl2pPr>
            <a:lvl3pPr indent="-374650" lvl="2" marL="1371600" algn="l">
              <a:lnSpc>
                <a:spcPct val="100000"/>
              </a:lnSpc>
              <a:spcBef>
                <a:spcPts val="2200"/>
              </a:spcBef>
              <a:spcAft>
                <a:spcPts val="0"/>
              </a:spcAft>
              <a:buClr>
                <a:srgbClr val="000000"/>
              </a:buClr>
              <a:buSzPts val="2300"/>
              <a:buFont typeface="Helvetica Neue"/>
              <a:buChar char="•"/>
              <a:defRPr sz="1800"/>
            </a:lvl3pPr>
            <a:lvl4pPr indent="-374650" lvl="3" marL="1828800" algn="l">
              <a:lnSpc>
                <a:spcPct val="100000"/>
              </a:lnSpc>
              <a:spcBef>
                <a:spcPts val="2200"/>
              </a:spcBef>
              <a:spcAft>
                <a:spcPts val="0"/>
              </a:spcAft>
              <a:buClr>
                <a:srgbClr val="000000"/>
              </a:buClr>
              <a:buSzPts val="2300"/>
              <a:buFont typeface="Helvetica Neue"/>
              <a:buChar char="•"/>
              <a:defRPr sz="1800"/>
            </a:lvl4pPr>
            <a:lvl5pPr indent="-374650" lvl="4" marL="2286000" algn="l">
              <a:lnSpc>
                <a:spcPct val="100000"/>
              </a:lnSpc>
              <a:spcBef>
                <a:spcPts val="2200"/>
              </a:spcBef>
              <a:spcAft>
                <a:spcPts val="0"/>
              </a:spcAft>
              <a:buClr>
                <a:srgbClr val="000000"/>
              </a:buClr>
              <a:buSzPts val="2300"/>
              <a:buFont typeface="Helvetica Neue"/>
              <a:buChar char="•"/>
              <a:defRPr sz="18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36" name="Google Shape;36;p28"/>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p:cSld name="Title, Bullets &amp; Photo">
    <p:spTree>
      <p:nvGrpSpPr>
        <p:cNvPr id="37" name="Shape 37"/>
        <p:cNvGrpSpPr/>
        <p:nvPr/>
      </p:nvGrpSpPr>
      <p:grpSpPr>
        <a:xfrm>
          <a:off x="0" y="0"/>
          <a:ext cx="0" cy="0"/>
          <a:chOff x="0" y="0"/>
          <a:chExt cx="0" cy="0"/>
        </a:xfrm>
      </p:grpSpPr>
      <p:sp>
        <p:nvSpPr>
          <p:cNvPr id="38" name="Google Shape;38;p29"/>
          <p:cNvSpPr/>
          <p:nvPr>
            <p:ph idx="2" type="pic"/>
          </p:nvPr>
        </p:nvSpPr>
        <p:spPr>
          <a:xfrm>
            <a:off x="4110038" y="1181100"/>
            <a:ext cx="5229300" cy="3486300"/>
          </a:xfrm>
          <a:prstGeom prst="rect">
            <a:avLst/>
          </a:prstGeom>
          <a:noFill/>
          <a:ln>
            <a:noFill/>
          </a:ln>
        </p:spPr>
      </p:sp>
      <p:sp>
        <p:nvSpPr>
          <p:cNvPr id="39" name="Google Shape;39;p29"/>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0" name="Google Shape;40;p29"/>
          <p:cNvSpPr txBox="1"/>
          <p:nvPr>
            <p:ph idx="1" type="body"/>
          </p:nvPr>
        </p:nvSpPr>
        <p:spPr>
          <a:xfrm>
            <a:off x="633413" y="1181100"/>
            <a:ext cx="3833700" cy="3486300"/>
          </a:xfrm>
          <a:prstGeom prst="rect">
            <a:avLst/>
          </a:prstGeom>
          <a:noFill/>
          <a:ln>
            <a:noFill/>
          </a:ln>
        </p:spPr>
        <p:txBody>
          <a:bodyPr anchorCtr="0" anchor="ctr" bIns="19050" lIns="19050" spcFirstLastPara="1" rIns="19050" wrap="square" tIns="19050">
            <a:noAutofit/>
          </a:bodyPr>
          <a:lstStyle>
            <a:lvl1pPr indent="-342900" lvl="0" marL="457200" algn="l">
              <a:lnSpc>
                <a:spcPct val="100000"/>
              </a:lnSpc>
              <a:spcBef>
                <a:spcPts val="1700"/>
              </a:spcBef>
              <a:spcAft>
                <a:spcPts val="0"/>
              </a:spcAft>
              <a:buClr>
                <a:srgbClr val="000000"/>
              </a:buClr>
              <a:buSzPts val="1800"/>
              <a:buFont typeface="Helvetica Neue"/>
              <a:buChar char="•"/>
              <a:defRPr sz="1400"/>
            </a:lvl1pPr>
            <a:lvl2pPr indent="-342900" lvl="1" marL="914400" algn="l">
              <a:lnSpc>
                <a:spcPct val="100000"/>
              </a:lnSpc>
              <a:spcBef>
                <a:spcPts val="1700"/>
              </a:spcBef>
              <a:spcAft>
                <a:spcPts val="0"/>
              </a:spcAft>
              <a:buClr>
                <a:srgbClr val="000000"/>
              </a:buClr>
              <a:buSzPts val="1800"/>
              <a:buFont typeface="Helvetica Neue"/>
              <a:buChar char="•"/>
              <a:defRPr sz="1400"/>
            </a:lvl2pPr>
            <a:lvl3pPr indent="-342900" lvl="2" marL="1371600" algn="l">
              <a:lnSpc>
                <a:spcPct val="100000"/>
              </a:lnSpc>
              <a:spcBef>
                <a:spcPts val="1700"/>
              </a:spcBef>
              <a:spcAft>
                <a:spcPts val="0"/>
              </a:spcAft>
              <a:buClr>
                <a:srgbClr val="000000"/>
              </a:buClr>
              <a:buSzPts val="1800"/>
              <a:buFont typeface="Helvetica Neue"/>
              <a:buChar char="•"/>
              <a:defRPr sz="1400"/>
            </a:lvl3pPr>
            <a:lvl4pPr indent="-342900" lvl="3" marL="1828800" algn="l">
              <a:lnSpc>
                <a:spcPct val="100000"/>
              </a:lnSpc>
              <a:spcBef>
                <a:spcPts val="1700"/>
              </a:spcBef>
              <a:spcAft>
                <a:spcPts val="0"/>
              </a:spcAft>
              <a:buClr>
                <a:srgbClr val="000000"/>
              </a:buClr>
              <a:buSzPts val="1800"/>
              <a:buFont typeface="Helvetica Neue"/>
              <a:buChar char="•"/>
              <a:defRPr sz="1400"/>
            </a:lvl4pPr>
            <a:lvl5pPr indent="-342900" lvl="4" marL="2286000" algn="l">
              <a:lnSpc>
                <a:spcPct val="100000"/>
              </a:lnSpc>
              <a:spcBef>
                <a:spcPts val="1700"/>
              </a:spcBef>
              <a:spcAft>
                <a:spcPts val="0"/>
              </a:spcAft>
              <a:buClr>
                <a:srgbClr val="000000"/>
              </a:buClr>
              <a:buSzPts val="1800"/>
              <a:buFont typeface="Helvetica Neue"/>
              <a:buChar char="•"/>
              <a:defRPr sz="14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1" name="Google Shape;41;p29"/>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42" name="Shape 42"/>
        <p:cNvGrpSpPr/>
        <p:nvPr/>
      </p:nvGrpSpPr>
      <p:grpSpPr>
        <a:xfrm>
          <a:off x="0" y="0"/>
          <a:ext cx="0" cy="0"/>
          <a:chOff x="0" y="0"/>
          <a:chExt cx="0" cy="0"/>
        </a:xfrm>
      </p:grpSpPr>
      <p:sp>
        <p:nvSpPr>
          <p:cNvPr id="43" name="Google Shape;43;p30"/>
          <p:cNvSpPr txBox="1"/>
          <p:nvPr>
            <p:ph idx="1" type="body"/>
          </p:nvPr>
        </p:nvSpPr>
        <p:spPr>
          <a:xfrm>
            <a:off x="633413" y="666750"/>
            <a:ext cx="7877100" cy="3810000"/>
          </a:xfrm>
          <a:prstGeom prst="rect">
            <a:avLst/>
          </a:prstGeom>
          <a:noFill/>
          <a:ln>
            <a:noFill/>
          </a:ln>
        </p:spPr>
        <p:txBody>
          <a:bodyPr anchorCtr="0" anchor="ctr" bIns="19050" lIns="19050" spcFirstLastPara="1" rIns="19050" wrap="square" tIns="19050">
            <a:noAutofit/>
          </a:bodyPr>
          <a:lstStyle>
            <a:lvl1pPr indent="-374650" lvl="0" marL="457200" algn="l">
              <a:lnSpc>
                <a:spcPct val="100000"/>
              </a:lnSpc>
              <a:spcBef>
                <a:spcPts val="2200"/>
              </a:spcBef>
              <a:spcAft>
                <a:spcPts val="0"/>
              </a:spcAft>
              <a:buClr>
                <a:srgbClr val="000000"/>
              </a:buClr>
              <a:buSzPts val="2300"/>
              <a:buFont typeface="Helvetica Neue"/>
              <a:buChar char="•"/>
              <a:defRPr sz="1800"/>
            </a:lvl1pPr>
            <a:lvl2pPr indent="-374650" lvl="1" marL="914400" algn="l">
              <a:lnSpc>
                <a:spcPct val="100000"/>
              </a:lnSpc>
              <a:spcBef>
                <a:spcPts val="2200"/>
              </a:spcBef>
              <a:spcAft>
                <a:spcPts val="0"/>
              </a:spcAft>
              <a:buClr>
                <a:srgbClr val="000000"/>
              </a:buClr>
              <a:buSzPts val="2300"/>
              <a:buFont typeface="Helvetica Neue"/>
              <a:buChar char="•"/>
              <a:defRPr sz="1800"/>
            </a:lvl2pPr>
            <a:lvl3pPr indent="-374650" lvl="2" marL="1371600" algn="l">
              <a:lnSpc>
                <a:spcPct val="100000"/>
              </a:lnSpc>
              <a:spcBef>
                <a:spcPts val="2200"/>
              </a:spcBef>
              <a:spcAft>
                <a:spcPts val="0"/>
              </a:spcAft>
              <a:buClr>
                <a:srgbClr val="000000"/>
              </a:buClr>
              <a:buSzPts val="2300"/>
              <a:buFont typeface="Helvetica Neue"/>
              <a:buChar char="•"/>
              <a:defRPr sz="1800"/>
            </a:lvl3pPr>
            <a:lvl4pPr indent="-374650" lvl="3" marL="1828800" algn="l">
              <a:lnSpc>
                <a:spcPct val="100000"/>
              </a:lnSpc>
              <a:spcBef>
                <a:spcPts val="2200"/>
              </a:spcBef>
              <a:spcAft>
                <a:spcPts val="0"/>
              </a:spcAft>
              <a:buClr>
                <a:srgbClr val="000000"/>
              </a:buClr>
              <a:buSzPts val="2300"/>
              <a:buFont typeface="Helvetica Neue"/>
              <a:buChar char="•"/>
              <a:defRPr sz="1800"/>
            </a:lvl4pPr>
            <a:lvl5pPr indent="-374650" lvl="4" marL="2286000" algn="l">
              <a:lnSpc>
                <a:spcPct val="100000"/>
              </a:lnSpc>
              <a:spcBef>
                <a:spcPts val="2200"/>
              </a:spcBef>
              <a:spcAft>
                <a:spcPts val="0"/>
              </a:spcAft>
              <a:buClr>
                <a:srgbClr val="000000"/>
              </a:buClr>
              <a:buSzPts val="2300"/>
              <a:buFont typeface="Helvetica Neue"/>
              <a:buChar char="•"/>
              <a:defRPr sz="18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4" name="Google Shape;44;p30"/>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45" name="Shape 45"/>
        <p:cNvGrpSpPr/>
        <p:nvPr/>
      </p:nvGrpSpPr>
      <p:grpSpPr>
        <a:xfrm>
          <a:off x="0" y="0"/>
          <a:ext cx="0" cy="0"/>
          <a:chOff x="0" y="0"/>
          <a:chExt cx="0" cy="0"/>
        </a:xfrm>
      </p:grpSpPr>
      <p:sp>
        <p:nvSpPr>
          <p:cNvPr id="46" name="Google Shape;46;p31"/>
          <p:cNvSpPr/>
          <p:nvPr>
            <p:ph idx="2" type="pic"/>
          </p:nvPr>
        </p:nvSpPr>
        <p:spPr>
          <a:xfrm>
            <a:off x="5880503" y="2638425"/>
            <a:ext cx="3148800" cy="2100300"/>
          </a:xfrm>
          <a:prstGeom prst="rect">
            <a:avLst/>
          </a:prstGeom>
          <a:noFill/>
          <a:ln>
            <a:noFill/>
          </a:ln>
        </p:spPr>
      </p:sp>
      <p:sp>
        <p:nvSpPr>
          <p:cNvPr id="47" name="Google Shape;47;p31"/>
          <p:cNvSpPr/>
          <p:nvPr>
            <p:ph idx="3" type="pic"/>
          </p:nvPr>
        </p:nvSpPr>
        <p:spPr>
          <a:xfrm>
            <a:off x="5734050" y="423863"/>
            <a:ext cx="3124200" cy="2082900"/>
          </a:xfrm>
          <a:prstGeom prst="rect">
            <a:avLst/>
          </a:prstGeom>
          <a:noFill/>
          <a:ln>
            <a:noFill/>
          </a:ln>
        </p:spPr>
      </p:sp>
      <p:sp>
        <p:nvSpPr>
          <p:cNvPr id="48" name="Google Shape;48;p31"/>
          <p:cNvSpPr/>
          <p:nvPr>
            <p:ph idx="4" type="pic"/>
          </p:nvPr>
        </p:nvSpPr>
        <p:spPr>
          <a:xfrm>
            <a:off x="-114300" y="423863"/>
            <a:ext cx="6450600" cy="4300500"/>
          </a:xfrm>
          <a:prstGeom prst="rect">
            <a:avLst/>
          </a:prstGeom>
          <a:noFill/>
          <a:ln>
            <a:noFill/>
          </a:ln>
        </p:spPr>
      </p:sp>
      <p:sp>
        <p:nvSpPr>
          <p:cNvPr id="49" name="Google Shape;49;p31"/>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50" name="Shape 50"/>
        <p:cNvGrpSpPr/>
        <p:nvPr/>
      </p:nvGrpSpPr>
      <p:grpSpPr>
        <a:xfrm>
          <a:off x="0" y="0"/>
          <a:ext cx="0" cy="0"/>
          <a:chOff x="0" y="0"/>
          <a:chExt cx="0" cy="0"/>
        </a:xfrm>
      </p:grpSpPr>
      <p:sp>
        <p:nvSpPr>
          <p:cNvPr id="51" name="Google Shape;51;p32"/>
          <p:cNvSpPr txBox="1"/>
          <p:nvPr>
            <p:ph idx="1" type="body"/>
          </p:nvPr>
        </p:nvSpPr>
        <p:spPr>
          <a:xfrm>
            <a:off x="895350" y="3357563"/>
            <a:ext cx="7358100" cy="219600"/>
          </a:xfrm>
          <a:prstGeom prst="rect">
            <a:avLst/>
          </a:prstGeom>
          <a:noFill/>
          <a:ln>
            <a:noFill/>
          </a:ln>
        </p:spPr>
        <p:txBody>
          <a:bodyPr anchorCtr="0" anchor="t" bIns="19050" lIns="19050" spcFirstLastPara="1" rIns="19050" wrap="square" tIns="19050">
            <a:noAutofit/>
          </a:bodyPr>
          <a:lstStyle>
            <a:lvl1pPr indent="-228600" lvl="0" marL="457200" algn="ctr">
              <a:lnSpc>
                <a:spcPct val="100000"/>
              </a:lnSpc>
              <a:spcBef>
                <a:spcPts val="0"/>
              </a:spcBef>
              <a:spcAft>
                <a:spcPts val="0"/>
              </a:spcAft>
              <a:buClr>
                <a:srgbClr val="000000"/>
              </a:buClr>
              <a:buSzPts val="1200"/>
              <a:buFont typeface="Helvetica Neue"/>
              <a:buNone/>
              <a:defRPr i="1" sz="1200"/>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2" name="Google Shape;52;p32"/>
          <p:cNvSpPr txBox="1"/>
          <p:nvPr>
            <p:ph idx="2" type="body"/>
          </p:nvPr>
        </p:nvSpPr>
        <p:spPr>
          <a:xfrm>
            <a:off x="895350" y="2278856"/>
            <a:ext cx="7358100" cy="309600"/>
          </a:xfrm>
          <a:prstGeom prst="rect">
            <a:avLst/>
          </a:prstGeom>
          <a:noFill/>
          <a:ln>
            <a:noFill/>
          </a:ln>
        </p:spPr>
        <p:txBody>
          <a:bodyPr anchorCtr="0" anchor="ctr" bIns="19050" lIns="19050" spcFirstLastPara="1" rIns="19050" wrap="square" tIns="19050">
            <a:noAutofit/>
          </a:bodyPr>
          <a:lstStyle>
            <a:lvl1pPr indent="-228600" lvl="0" marL="457200" algn="ctr">
              <a:lnSpc>
                <a:spcPct val="100000"/>
              </a:lnSpc>
              <a:spcBef>
                <a:spcPts val="0"/>
              </a:spcBef>
              <a:spcAft>
                <a:spcPts val="0"/>
              </a:spcAft>
              <a:buClr>
                <a:srgbClr val="000000"/>
              </a:buClr>
              <a:buSzPts val="1800"/>
              <a:buFont typeface="Helvetica Neue"/>
              <a:buNone/>
              <a:defRPr sz="1800">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53" name="Google Shape;53;p32"/>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54" name="Shape 54"/>
        <p:cNvGrpSpPr/>
        <p:nvPr/>
      </p:nvGrpSpPr>
      <p:grpSpPr>
        <a:xfrm>
          <a:off x="0" y="0"/>
          <a:ext cx="0" cy="0"/>
          <a:chOff x="0" y="0"/>
          <a:chExt cx="0" cy="0"/>
        </a:xfrm>
      </p:grpSpPr>
      <p:sp>
        <p:nvSpPr>
          <p:cNvPr id="55" name="Google Shape;55;p33"/>
          <p:cNvSpPr/>
          <p:nvPr>
            <p:ph idx="2" type="pic"/>
          </p:nvPr>
        </p:nvSpPr>
        <p:spPr>
          <a:xfrm>
            <a:off x="0" y="0"/>
            <a:ext cx="9144000" cy="6099300"/>
          </a:xfrm>
          <a:prstGeom prst="rect">
            <a:avLst/>
          </a:prstGeom>
          <a:noFill/>
          <a:ln>
            <a:noFill/>
          </a:ln>
        </p:spPr>
      </p:sp>
      <p:sp>
        <p:nvSpPr>
          <p:cNvPr id="56" name="Google Shape;56;p33"/>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7" name="Shape 57"/>
        <p:cNvGrpSpPr/>
        <p:nvPr/>
      </p:nvGrpSpPr>
      <p:grpSpPr>
        <a:xfrm>
          <a:off x="0" y="0"/>
          <a:ext cx="0" cy="0"/>
          <a:chOff x="0" y="0"/>
          <a:chExt cx="0" cy="0"/>
        </a:xfrm>
      </p:grpSpPr>
      <p:sp>
        <p:nvSpPr>
          <p:cNvPr id="58" name="Google Shape;58;p34"/>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9" name="Shape 59"/>
        <p:cNvGrpSpPr/>
        <p:nvPr/>
      </p:nvGrpSpPr>
      <p:grpSpPr>
        <a:xfrm>
          <a:off x="0" y="0"/>
          <a:ext cx="0" cy="0"/>
          <a:chOff x="0" y="0"/>
          <a:chExt cx="0" cy="0"/>
        </a:xfrm>
      </p:grpSpPr>
      <p:sp>
        <p:nvSpPr>
          <p:cNvPr id="60" name="Google Shape;60;p35"/>
          <p:cNvSpPr txBox="1"/>
          <p:nvPr>
            <p:ph type="title"/>
          </p:nvPr>
        </p:nvSpPr>
        <p:spPr>
          <a:xfrm>
            <a:off x="184762" y="91717"/>
            <a:ext cx="8774700" cy="4194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4200"/>
              <a:buNone/>
              <a:defRPr b="1" i="0" sz="2700">
                <a:solidFill>
                  <a:schemeClr val="dk1"/>
                </a:solidFill>
                <a:latin typeface="Arial"/>
                <a:ea typeface="Arial"/>
                <a:cs typeface="Arial"/>
                <a:sym typeface="Arial"/>
              </a:defRPr>
            </a:lvl1pPr>
            <a:lvl2pPr lvl="1" algn="ctr">
              <a:lnSpc>
                <a:spcPct val="100000"/>
              </a:lnSpc>
              <a:spcBef>
                <a:spcPts val="0"/>
              </a:spcBef>
              <a:spcAft>
                <a:spcPts val="0"/>
              </a:spcAft>
              <a:buSzPts val="4200"/>
              <a:buNone/>
              <a:defRPr/>
            </a:lvl2pPr>
            <a:lvl3pPr lvl="2" algn="ctr">
              <a:lnSpc>
                <a:spcPct val="100000"/>
              </a:lnSpc>
              <a:spcBef>
                <a:spcPts val="0"/>
              </a:spcBef>
              <a:spcAft>
                <a:spcPts val="0"/>
              </a:spcAft>
              <a:buSzPts val="4200"/>
              <a:buNone/>
              <a:defRPr/>
            </a:lvl3pPr>
            <a:lvl4pPr lvl="3" algn="ctr">
              <a:lnSpc>
                <a:spcPct val="100000"/>
              </a:lnSpc>
              <a:spcBef>
                <a:spcPts val="0"/>
              </a:spcBef>
              <a:spcAft>
                <a:spcPts val="0"/>
              </a:spcAft>
              <a:buSzPts val="4200"/>
              <a:buNone/>
              <a:defRPr/>
            </a:lvl4pPr>
            <a:lvl5pPr lvl="4" algn="ctr">
              <a:lnSpc>
                <a:spcPct val="100000"/>
              </a:lnSpc>
              <a:spcBef>
                <a:spcPts val="0"/>
              </a:spcBef>
              <a:spcAft>
                <a:spcPts val="0"/>
              </a:spcAft>
              <a:buSzPts val="4200"/>
              <a:buNone/>
              <a:defRPr/>
            </a:lvl5pPr>
            <a:lvl6pPr lvl="5" algn="ctr">
              <a:lnSpc>
                <a:spcPct val="100000"/>
              </a:lnSpc>
              <a:spcBef>
                <a:spcPts val="0"/>
              </a:spcBef>
              <a:spcAft>
                <a:spcPts val="0"/>
              </a:spcAft>
              <a:buSzPts val="4200"/>
              <a:buNone/>
              <a:defRPr/>
            </a:lvl6pPr>
            <a:lvl7pPr lvl="6" algn="ctr">
              <a:lnSpc>
                <a:spcPct val="100000"/>
              </a:lnSpc>
              <a:spcBef>
                <a:spcPts val="0"/>
              </a:spcBef>
              <a:spcAft>
                <a:spcPts val="0"/>
              </a:spcAft>
              <a:buSzPts val="4200"/>
              <a:buNone/>
              <a:defRPr/>
            </a:lvl7pPr>
            <a:lvl8pPr lvl="7" algn="ctr">
              <a:lnSpc>
                <a:spcPct val="100000"/>
              </a:lnSpc>
              <a:spcBef>
                <a:spcPts val="0"/>
              </a:spcBef>
              <a:spcAft>
                <a:spcPts val="0"/>
              </a:spcAft>
              <a:buSzPts val="4200"/>
              <a:buNone/>
              <a:defRPr/>
            </a:lvl8pPr>
            <a:lvl9pPr lvl="8" algn="ctr">
              <a:lnSpc>
                <a:spcPct val="100000"/>
              </a:lnSpc>
              <a:spcBef>
                <a:spcPts val="0"/>
              </a:spcBef>
              <a:spcAft>
                <a:spcPts val="0"/>
              </a:spcAft>
              <a:buSzPts val="4200"/>
              <a:buNone/>
              <a:defRPr/>
            </a:lvl9pPr>
          </a:lstStyle>
          <a:p/>
        </p:txBody>
      </p:sp>
      <p:sp>
        <p:nvSpPr>
          <p:cNvPr id="61" name="Google Shape;61;p35"/>
          <p:cNvSpPr txBox="1"/>
          <p:nvPr>
            <p:ph idx="1" type="body"/>
          </p:nvPr>
        </p:nvSpPr>
        <p:spPr>
          <a:xfrm>
            <a:off x="506049" y="975060"/>
            <a:ext cx="8019000" cy="2827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2200"/>
              </a:spcBef>
              <a:spcAft>
                <a:spcPts val="0"/>
              </a:spcAft>
              <a:buSzPts val="2400"/>
              <a:buNone/>
              <a:defRPr b="0" i="0" sz="1100">
                <a:solidFill>
                  <a:schemeClr val="dk1"/>
                </a:solidFill>
                <a:latin typeface="Arial"/>
                <a:ea typeface="Arial"/>
                <a:cs typeface="Arial"/>
                <a:sym typeface="Arial"/>
              </a:defRPr>
            </a:lvl1pPr>
            <a:lvl2pPr indent="-228600" lvl="1" marL="914400" algn="l">
              <a:lnSpc>
                <a:spcPct val="100000"/>
              </a:lnSpc>
              <a:spcBef>
                <a:spcPts val="2200"/>
              </a:spcBef>
              <a:spcAft>
                <a:spcPts val="0"/>
              </a:spcAft>
              <a:buSzPts val="2400"/>
              <a:buNone/>
              <a:defRPr/>
            </a:lvl2pPr>
            <a:lvl3pPr indent="-228600" lvl="2" marL="1371600" algn="l">
              <a:lnSpc>
                <a:spcPct val="100000"/>
              </a:lnSpc>
              <a:spcBef>
                <a:spcPts val="2200"/>
              </a:spcBef>
              <a:spcAft>
                <a:spcPts val="0"/>
              </a:spcAft>
              <a:buSzPts val="2400"/>
              <a:buNone/>
              <a:defRPr/>
            </a:lvl3pPr>
            <a:lvl4pPr indent="-228600" lvl="3" marL="1828800" algn="l">
              <a:lnSpc>
                <a:spcPct val="100000"/>
              </a:lnSpc>
              <a:spcBef>
                <a:spcPts val="2200"/>
              </a:spcBef>
              <a:spcAft>
                <a:spcPts val="0"/>
              </a:spcAft>
              <a:buSzPts val="2400"/>
              <a:buNone/>
              <a:defRPr/>
            </a:lvl4pPr>
            <a:lvl5pPr indent="-228600" lvl="4" marL="2286000" algn="l">
              <a:lnSpc>
                <a:spcPct val="100000"/>
              </a:lnSpc>
              <a:spcBef>
                <a:spcPts val="2200"/>
              </a:spcBef>
              <a:spcAft>
                <a:spcPts val="0"/>
              </a:spcAft>
              <a:buSzPts val="2400"/>
              <a:buNone/>
              <a:defRPr/>
            </a:lvl5pPr>
            <a:lvl6pPr indent="-228600" lvl="5" marL="2743200" algn="l">
              <a:lnSpc>
                <a:spcPct val="100000"/>
              </a:lnSpc>
              <a:spcBef>
                <a:spcPts val="2200"/>
              </a:spcBef>
              <a:spcAft>
                <a:spcPts val="0"/>
              </a:spcAft>
              <a:buSzPts val="2400"/>
              <a:buNone/>
              <a:defRPr/>
            </a:lvl6pPr>
            <a:lvl7pPr indent="-228600" lvl="6" marL="3200400" algn="l">
              <a:lnSpc>
                <a:spcPct val="100000"/>
              </a:lnSpc>
              <a:spcBef>
                <a:spcPts val="2200"/>
              </a:spcBef>
              <a:spcAft>
                <a:spcPts val="0"/>
              </a:spcAft>
              <a:buSzPts val="2400"/>
              <a:buNone/>
              <a:defRPr/>
            </a:lvl7pPr>
            <a:lvl8pPr indent="-228600" lvl="7" marL="3657600" algn="l">
              <a:lnSpc>
                <a:spcPct val="100000"/>
              </a:lnSpc>
              <a:spcBef>
                <a:spcPts val="2200"/>
              </a:spcBef>
              <a:spcAft>
                <a:spcPts val="0"/>
              </a:spcAft>
              <a:buSzPts val="2400"/>
              <a:buNone/>
              <a:defRPr/>
            </a:lvl8pPr>
            <a:lvl9pPr indent="-228600" lvl="8" marL="4114800" algn="l">
              <a:lnSpc>
                <a:spcPct val="100000"/>
              </a:lnSpc>
              <a:spcBef>
                <a:spcPts val="2200"/>
              </a:spcBef>
              <a:spcAft>
                <a:spcPts val="0"/>
              </a:spcAft>
              <a:buSzPts val="2400"/>
              <a:buNone/>
              <a:defRPr/>
            </a:lvl9pPr>
          </a:lstStyle>
          <a:p/>
        </p:txBody>
      </p:sp>
      <p:sp>
        <p:nvSpPr>
          <p:cNvPr id="62" name="Google Shape;62;p35"/>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63" name="Google Shape;63;p3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64" name="Google Shape;64;p35"/>
          <p:cNvSpPr txBox="1"/>
          <p:nvPr>
            <p:ph idx="12" type="sldNum"/>
          </p:nvPr>
        </p:nvSpPr>
        <p:spPr>
          <a:xfrm>
            <a:off x="6583680" y="4783455"/>
            <a:ext cx="2103000" cy="1386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1pPr>
            <a:lvl2pPr indent="0" lvl="1"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2pPr>
            <a:lvl3pPr indent="0" lvl="2"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3pPr>
            <a:lvl4pPr indent="0" lvl="3"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4pPr>
            <a:lvl5pPr indent="0" lvl="4"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5pPr>
            <a:lvl6pPr indent="0" lvl="5"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6pPr>
            <a:lvl7pPr indent="0" lvl="6"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7pPr>
            <a:lvl8pPr indent="0" lvl="7"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8pPr>
            <a:lvl9pPr indent="0" lvl="8" marL="0" marR="0" algn="r">
              <a:lnSpc>
                <a:spcPct val="100000"/>
              </a:lnSpc>
              <a:spcBef>
                <a:spcPts val="0"/>
              </a:spcBef>
              <a:spcAft>
                <a:spcPts val="0"/>
              </a:spcAft>
              <a:buClr>
                <a:srgbClr val="000000"/>
              </a:buClr>
              <a:buSzPts val="900"/>
              <a:buFont typeface="Helvetica Neue Light"/>
              <a:buNone/>
              <a:defRPr b="0" i="0" sz="900" u="none" cap="none" strike="noStrike">
                <a:solidFill>
                  <a:srgbClr val="888888"/>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
              <a:t>‹#›</a:t>
            </a:fld>
            <a:endParaRPr sz="8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3" name="Shape 73"/>
        <p:cNvGrpSpPr/>
        <p:nvPr/>
      </p:nvGrpSpPr>
      <p:grpSpPr>
        <a:xfrm>
          <a:off x="0" y="0"/>
          <a:ext cx="0" cy="0"/>
          <a:chOff x="0" y="0"/>
          <a:chExt cx="0" cy="0"/>
        </a:xfrm>
      </p:grpSpPr>
      <p:sp>
        <p:nvSpPr>
          <p:cNvPr id="74" name="Google Shape;74;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5" name="Google Shape;75;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6" name="Google Shape;7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9" name="Google Shape;7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0" name="Shape 80"/>
        <p:cNvGrpSpPr/>
        <p:nvPr/>
      </p:nvGrpSpPr>
      <p:grpSpPr>
        <a:xfrm>
          <a:off x="0" y="0"/>
          <a:ext cx="0" cy="0"/>
          <a:chOff x="0" y="0"/>
          <a:chExt cx="0" cy="0"/>
        </a:xfrm>
      </p:grpSpPr>
      <p:sp>
        <p:nvSpPr>
          <p:cNvPr id="81" name="Google Shape;81;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2" name="Google Shape;82;p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p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 name="Shape 85"/>
        <p:cNvGrpSpPr/>
        <p:nvPr/>
      </p:nvGrpSpPr>
      <p:grpSpPr>
        <a:xfrm>
          <a:off x="0" y="0"/>
          <a:ext cx="0" cy="0"/>
          <a:chOff x="0" y="0"/>
          <a:chExt cx="0" cy="0"/>
        </a:xfrm>
      </p:grpSpPr>
      <p:sp>
        <p:nvSpPr>
          <p:cNvPr id="86" name="Google Shape;8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 name="Google Shape;87;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8" name="Shape 88"/>
        <p:cNvGrpSpPr/>
        <p:nvPr/>
      </p:nvGrpSpPr>
      <p:grpSpPr>
        <a:xfrm>
          <a:off x="0" y="0"/>
          <a:ext cx="0" cy="0"/>
          <a:chOff x="0" y="0"/>
          <a:chExt cx="0" cy="0"/>
        </a:xfrm>
      </p:grpSpPr>
      <p:sp>
        <p:nvSpPr>
          <p:cNvPr id="89" name="Google Shape;89;p1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0" name="Google Shape;90;p1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1" name="Google Shape;9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2" name="Shape 92"/>
        <p:cNvGrpSpPr/>
        <p:nvPr/>
      </p:nvGrpSpPr>
      <p:grpSpPr>
        <a:xfrm>
          <a:off x="0" y="0"/>
          <a:ext cx="0" cy="0"/>
          <a:chOff x="0" y="0"/>
          <a:chExt cx="0" cy="0"/>
        </a:xfrm>
      </p:grpSpPr>
      <p:sp>
        <p:nvSpPr>
          <p:cNvPr id="93" name="Google Shape;93;p1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94" name="Google Shape;9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sp>
        <p:nvSpPr>
          <p:cNvPr id="96" name="Google Shape;96;p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8" name="Google Shape;98;p1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9" name="Google Shape;99;p1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0" name="Google Shape;100;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2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03" name="Google Shape;103;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 name="Shape 104"/>
        <p:cNvGrpSpPr/>
        <p:nvPr/>
      </p:nvGrpSpPr>
      <p:grpSpPr>
        <a:xfrm>
          <a:off x="0" y="0"/>
          <a:ext cx="0" cy="0"/>
          <a:chOff x="0" y="0"/>
          <a:chExt cx="0" cy="0"/>
        </a:xfrm>
      </p:grpSpPr>
      <p:sp>
        <p:nvSpPr>
          <p:cNvPr id="105" name="Google Shape;105;p2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6" name="Google Shape;106;p2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7" name="Google Shape;10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1pPr>
            <a:lvl2pPr lvl="1"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2pPr>
            <a:lvl3pPr lvl="2"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3pPr>
            <a:lvl4pPr lvl="3"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4pPr>
            <a:lvl5pPr lvl="4"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5pPr>
            <a:lvl6pPr lvl="5"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6pPr>
            <a:lvl7pPr lvl="6"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7pPr>
            <a:lvl8pPr lvl="7"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8pPr>
            <a:lvl9pPr lvl="8"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9pPr>
          </a:lstStyle>
          <a:p/>
        </p:txBody>
      </p:sp>
      <p:sp>
        <p:nvSpPr>
          <p:cNvPr id="7" name="Google Shape;7;p9"/>
          <p:cNvSpPr txBox="1"/>
          <p:nvPr>
            <p:ph idx="1" type="body"/>
          </p:nvPr>
        </p:nvSpPr>
        <p:spPr>
          <a:xfrm>
            <a:off x="633413" y="1181100"/>
            <a:ext cx="7877100" cy="3486300"/>
          </a:xfrm>
          <a:prstGeom prst="rect">
            <a:avLst/>
          </a:prstGeom>
          <a:noFill/>
          <a:ln>
            <a:noFill/>
          </a:ln>
        </p:spPr>
        <p:txBody>
          <a:bodyPr anchorCtr="0" anchor="ctr" bIns="19050" lIns="19050" spcFirstLastPara="1" rIns="19050" wrap="square" tIns="19050">
            <a:noAutofit/>
          </a:bodyPr>
          <a:lstStyle>
            <a:lvl1pPr indent="-381000" lvl="0" marL="4572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indent="-381000" lvl="1" marL="9144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indent="-381000" lvl="2" marL="13716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indent="-381000" lvl="3" marL="18288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indent="-381000" lvl="4" marL="22860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indent="-381000" lvl="5" marL="27432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indent="-381000" lvl="6" marL="32004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indent="-381000" lvl="7" marL="36576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indent="-381000" lvl="8" marL="41148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8" name="Google Shape;8;p9"/>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65" name="Shape 65"/>
        <p:cNvGrpSpPr/>
        <p:nvPr/>
      </p:nvGrpSpPr>
      <p:grpSpPr>
        <a:xfrm>
          <a:off x="0" y="0"/>
          <a:ext cx="0" cy="0"/>
          <a:chOff x="0" y="0"/>
          <a:chExt cx="0" cy="0"/>
        </a:xfrm>
      </p:grpSpPr>
      <p:sp>
        <p:nvSpPr>
          <p:cNvPr id="66" name="Google Shape;66;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7" name="Google Shape;67;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8" name="Google Shape;6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jp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5" Type="http://schemas.openxmlformats.org/officeDocument/2006/relationships/slide" Target="/ppt/slides/slide5.xml"/><Relationship Id="rId6" Type="http://schemas.openxmlformats.org/officeDocument/2006/relationships/slide" Target="/ppt/slides/slide6.xml"/><Relationship Id="rId7" Type="http://schemas.openxmlformats.org/officeDocument/2006/relationships/slide" Target="/ppt/slides/slide7.xml"/><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hyperlink" Target="https://underline.io/events/412/reception" TargetMode="External"/><Relationship Id="rId4" Type="http://schemas.openxmlformats.org/officeDocument/2006/relationships/hyperlink" Target="mailto:no-reply@app-mail.underline.io" TargetMode="External"/><Relationship Id="rId5" Type="http://schemas.openxmlformats.org/officeDocument/2006/relationships/hyperlink" Target="mailto:support@underline.io" TargetMode="External"/><Relationship Id="rId6" Type="http://schemas.openxmlformats.org/officeDocument/2006/relationships/hyperlink" Target="mailto:support@underline.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hyperlink" Target="https://underline.io/events/412/help-desk" TargetMode="External"/><Relationship Id="rId4" Type="http://schemas.openxmlformats.org/officeDocument/2006/relationships/hyperlink" Target="mailto:support@underline.i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hyperlink" Target="mailto:support@underline.io"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3" name="Shape 113"/>
        <p:cNvGrpSpPr/>
        <p:nvPr/>
      </p:nvGrpSpPr>
      <p:grpSpPr>
        <a:xfrm>
          <a:off x="0" y="0"/>
          <a:ext cx="0" cy="0"/>
          <a:chOff x="0" y="0"/>
          <a:chExt cx="0" cy="0"/>
        </a:xfrm>
      </p:grpSpPr>
      <p:sp>
        <p:nvSpPr>
          <p:cNvPr id="114" name="Google Shape;114;p1"/>
          <p:cNvSpPr txBox="1"/>
          <p:nvPr>
            <p:ph idx="1" type="body"/>
          </p:nvPr>
        </p:nvSpPr>
        <p:spPr>
          <a:xfrm>
            <a:off x="1200525" y="3943721"/>
            <a:ext cx="6858000" cy="777300"/>
          </a:xfrm>
          <a:prstGeom prst="rect">
            <a:avLst/>
          </a:prstGeom>
          <a:noFill/>
          <a:ln>
            <a:noFill/>
          </a:ln>
        </p:spPr>
        <p:txBody>
          <a:bodyPr anchorCtr="0" anchor="t" bIns="34275" lIns="34275" spcFirstLastPara="1" rIns="34275" wrap="square" tIns="34275">
            <a:noAutofit/>
          </a:bodyPr>
          <a:lstStyle/>
          <a:p>
            <a:pPr indent="0" lvl="0" marL="0" rtl="0" algn="ctr">
              <a:lnSpc>
                <a:spcPct val="80000"/>
              </a:lnSpc>
              <a:spcBef>
                <a:spcPts val="0"/>
              </a:spcBef>
              <a:spcAft>
                <a:spcPts val="0"/>
              </a:spcAft>
              <a:buClr>
                <a:schemeClr val="dk1"/>
              </a:buClr>
              <a:buSzPts val="688"/>
              <a:buFont typeface="Arial"/>
              <a:buNone/>
            </a:pPr>
            <a:r>
              <a:rPr b="1" lang="en" sz="1975">
                <a:solidFill>
                  <a:schemeClr val="dk1"/>
                </a:solidFill>
                <a:latin typeface="Lexend"/>
                <a:ea typeface="Lexend"/>
                <a:cs typeface="Lexend"/>
                <a:sym typeface="Lexend"/>
              </a:rPr>
              <a:t>Breakout Session Chair Guide</a:t>
            </a:r>
            <a:endParaRPr b="1" sz="1975">
              <a:solidFill>
                <a:schemeClr val="dk1"/>
              </a:solidFill>
              <a:latin typeface="Lexend"/>
              <a:ea typeface="Lexend"/>
              <a:cs typeface="Lexend"/>
              <a:sym typeface="Lexend"/>
            </a:endParaRPr>
          </a:p>
          <a:p>
            <a:pPr indent="0" lvl="0" marL="0" rtl="0" algn="ctr">
              <a:lnSpc>
                <a:spcPct val="80000"/>
              </a:lnSpc>
              <a:spcBef>
                <a:spcPts val="0"/>
              </a:spcBef>
              <a:spcAft>
                <a:spcPts val="0"/>
              </a:spcAft>
              <a:buClr>
                <a:schemeClr val="dk1"/>
              </a:buClr>
              <a:buSzPts val="688"/>
              <a:buFont typeface="Arial"/>
              <a:buNone/>
            </a:pPr>
            <a:r>
              <a:rPr b="1" lang="en" sz="2350">
                <a:solidFill>
                  <a:schemeClr val="dk1"/>
                </a:solidFill>
                <a:latin typeface="Lexend"/>
                <a:ea typeface="Lexend"/>
                <a:cs typeface="Lexend"/>
                <a:sym typeface="Lexend"/>
              </a:rPr>
              <a:t>IEEE SERVICES 2023</a:t>
            </a:r>
            <a:endParaRPr b="1" sz="2300">
              <a:solidFill>
                <a:schemeClr val="dk1"/>
              </a:solidFill>
              <a:latin typeface="Helvetica Neue"/>
              <a:ea typeface="Helvetica Neue"/>
              <a:cs typeface="Helvetica Neue"/>
              <a:sym typeface="Helvetica Neue"/>
            </a:endParaRPr>
          </a:p>
          <a:p>
            <a:pPr indent="0" lvl="0" marL="0" rtl="0" algn="ctr">
              <a:lnSpc>
                <a:spcPct val="90000"/>
              </a:lnSpc>
              <a:spcBef>
                <a:spcPts val="800"/>
              </a:spcBef>
              <a:spcAft>
                <a:spcPts val="0"/>
              </a:spcAft>
              <a:buSzPts val="1800"/>
              <a:buNone/>
            </a:pPr>
            <a:r>
              <a:t/>
            </a:r>
            <a:endParaRPr/>
          </a:p>
        </p:txBody>
      </p:sp>
      <p:pic>
        <p:nvPicPr>
          <p:cNvPr descr="A picture containing drawing&#10;&#10;Description automatically generated" id="115" name="Google Shape;115;p1"/>
          <p:cNvPicPr preferRelativeResize="0"/>
          <p:nvPr/>
        </p:nvPicPr>
        <p:blipFill rotWithShape="1">
          <a:blip r:embed="rId3">
            <a:alphaModFix/>
          </a:blip>
          <a:srcRect b="0" l="0" r="0" t="0"/>
          <a:stretch/>
        </p:blipFill>
        <p:spPr>
          <a:xfrm>
            <a:off x="7326405" y="4501788"/>
            <a:ext cx="1594128" cy="351113"/>
          </a:xfrm>
          <a:prstGeom prst="rect">
            <a:avLst/>
          </a:prstGeom>
          <a:noFill/>
          <a:ln>
            <a:noFill/>
          </a:ln>
        </p:spPr>
      </p:pic>
      <p:pic>
        <p:nvPicPr>
          <p:cNvPr id="116" name="Google Shape;116;p1"/>
          <p:cNvPicPr preferRelativeResize="0"/>
          <p:nvPr/>
        </p:nvPicPr>
        <p:blipFill rotWithShape="1">
          <a:blip r:embed="rId4">
            <a:alphaModFix/>
          </a:blip>
          <a:srcRect b="0" l="0" r="0" t="0"/>
          <a:stretch/>
        </p:blipFill>
        <p:spPr>
          <a:xfrm>
            <a:off x="1887088" y="620750"/>
            <a:ext cx="5597568" cy="3145717"/>
          </a:xfrm>
          <a:prstGeom prst="rect">
            <a:avLst/>
          </a:prstGeom>
          <a:noFill/>
          <a:ln>
            <a:noFill/>
          </a:ln>
          <a:effectLst>
            <a:outerShdw blurRad="57150" rotWithShape="0" algn="bl" dir="1980000" dist="161925">
              <a:srgbClr val="000000">
                <a:alpha val="49803"/>
              </a:srgbClr>
            </a:outerShdw>
          </a:effectLst>
        </p:spPr>
      </p:pic>
      <p:sp>
        <p:nvSpPr>
          <p:cNvPr id="117" name="Google Shape;117;p1"/>
          <p:cNvSpPr txBox="1"/>
          <p:nvPr/>
        </p:nvSpPr>
        <p:spPr>
          <a:xfrm>
            <a:off x="3043209" y="952553"/>
            <a:ext cx="4073400" cy="1461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Helvetica Neue"/>
              <a:ea typeface="Helvetica Neue"/>
              <a:cs typeface="Helvetica Neue"/>
              <a:sym typeface="Helvetica Neue"/>
            </a:endParaRPr>
          </a:p>
        </p:txBody>
      </p:sp>
      <p:sp>
        <p:nvSpPr>
          <p:cNvPr id="118" name="Google Shape;118;p1"/>
          <p:cNvSpPr txBox="1"/>
          <p:nvPr/>
        </p:nvSpPr>
        <p:spPr>
          <a:xfrm>
            <a:off x="2405859" y="2040188"/>
            <a:ext cx="4447500" cy="1485300"/>
          </a:xfrm>
          <a:prstGeom prst="rect">
            <a:avLst/>
          </a:prstGeom>
          <a:noFill/>
          <a:ln>
            <a:noFill/>
          </a:ln>
        </p:spPr>
        <p:txBody>
          <a:bodyPr anchorCtr="0" anchor="t" bIns="34275" lIns="34275" spcFirstLastPara="1" rIns="34275" wrap="square" tIns="34275">
            <a:spAutoFit/>
          </a:bodyPr>
          <a:lstStyle/>
          <a:p>
            <a:pPr indent="0" lvl="0" marL="0" marR="0" rtl="0" algn="ctr">
              <a:lnSpc>
                <a:spcPct val="90000"/>
              </a:lnSpc>
              <a:spcBef>
                <a:spcPts val="800"/>
              </a:spcBef>
              <a:spcAft>
                <a:spcPts val="0"/>
              </a:spcAft>
              <a:buClr>
                <a:schemeClr val="dk1"/>
              </a:buClr>
              <a:buSzPts val="400"/>
              <a:buFont typeface="Arial"/>
              <a:buNone/>
            </a:pPr>
            <a:r>
              <a:rPr b="1" i="0" lang="en" sz="1800" u="none" cap="none" strike="noStrike">
                <a:solidFill>
                  <a:schemeClr val="lt1"/>
                </a:solidFill>
                <a:latin typeface="Calibri"/>
                <a:ea typeface="Calibri"/>
                <a:cs typeface="Calibri"/>
                <a:sym typeface="Calibri"/>
              </a:rPr>
              <a:t>I</a:t>
            </a:r>
            <a:r>
              <a:rPr b="1" i="0" lang="en" sz="2000" u="none" cap="none" strike="noStrike">
                <a:solidFill>
                  <a:schemeClr val="lt1"/>
                </a:solidFill>
                <a:latin typeface="Calibri"/>
                <a:ea typeface="Calibri"/>
                <a:cs typeface="Calibri"/>
                <a:sym typeface="Calibri"/>
              </a:rPr>
              <a:t>EEE SERVICES 2023</a:t>
            </a:r>
            <a:endParaRPr b="1" i="0" sz="2000" u="none" cap="none" strike="noStrike">
              <a:solidFill>
                <a:schemeClr val="lt1"/>
              </a:solidFill>
              <a:latin typeface="Calibri"/>
              <a:ea typeface="Calibri"/>
              <a:cs typeface="Calibri"/>
              <a:sym typeface="Calibri"/>
            </a:endParaRPr>
          </a:p>
          <a:p>
            <a:pPr indent="0" lvl="0" marL="0" marR="0" rtl="0" algn="ctr">
              <a:lnSpc>
                <a:spcPct val="90000"/>
              </a:lnSpc>
              <a:spcBef>
                <a:spcPts val="800"/>
              </a:spcBef>
              <a:spcAft>
                <a:spcPts val="0"/>
              </a:spcAft>
              <a:buClr>
                <a:schemeClr val="dk1"/>
              </a:buClr>
              <a:buSzPts val="400"/>
              <a:buFont typeface="Arial"/>
              <a:buNone/>
            </a:pPr>
            <a:r>
              <a:rPr b="1" i="0" lang="en" sz="2000" u="none" cap="none" strike="noStrike">
                <a:solidFill>
                  <a:schemeClr val="lt1"/>
                </a:solidFill>
                <a:latin typeface="Calibri"/>
                <a:ea typeface="Calibri"/>
                <a:cs typeface="Calibri"/>
                <a:sym typeface="Calibri"/>
              </a:rPr>
              <a:t>IEEE WORLD CONGRESS ON SERVICES</a:t>
            </a:r>
            <a:endParaRPr b="1" i="0" sz="2000" u="none" cap="none" strike="noStrike">
              <a:solidFill>
                <a:schemeClr val="lt1"/>
              </a:solidFill>
              <a:latin typeface="Calibri"/>
              <a:ea typeface="Calibri"/>
              <a:cs typeface="Calibri"/>
              <a:sym typeface="Calibri"/>
            </a:endParaRPr>
          </a:p>
          <a:p>
            <a:pPr indent="0" lvl="0" marL="0" marR="0" rtl="0" algn="ctr">
              <a:lnSpc>
                <a:spcPct val="90000"/>
              </a:lnSpc>
              <a:spcBef>
                <a:spcPts val="800"/>
              </a:spcBef>
              <a:spcAft>
                <a:spcPts val="0"/>
              </a:spcAft>
              <a:buClr>
                <a:schemeClr val="dk1"/>
              </a:buClr>
              <a:buSzPts val="400"/>
              <a:buFont typeface="Arial"/>
              <a:buNone/>
            </a:pPr>
            <a:r>
              <a:rPr b="1" i="0" lang="en" sz="2000" u="none" cap="none" strike="noStrike">
                <a:solidFill>
                  <a:schemeClr val="lt1"/>
                </a:solidFill>
                <a:latin typeface="Calibri"/>
                <a:ea typeface="Calibri"/>
                <a:cs typeface="Calibri"/>
                <a:sym typeface="Calibri"/>
              </a:rPr>
              <a:t>CHICAGO, ILLINOIS USA</a:t>
            </a:r>
            <a:endParaRPr b="1" i="0" sz="2000" u="none" cap="none" strike="noStrike">
              <a:solidFill>
                <a:schemeClr val="lt1"/>
              </a:solidFill>
              <a:latin typeface="Calibri"/>
              <a:ea typeface="Calibri"/>
              <a:cs typeface="Calibri"/>
              <a:sym typeface="Calibri"/>
            </a:endParaRPr>
          </a:p>
          <a:p>
            <a:pPr indent="0" lvl="0" marL="0" marR="0" rtl="0" algn="ctr">
              <a:lnSpc>
                <a:spcPct val="90000"/>
              </a:lnSpc>
              <a:spcBef>
                <a:spcPts val="800"/>
              </a:spcBef>
              <a:spcAft>
                <a:spcPts val="0"/>
              </a:spcAft>
              <a:buClr>
                <a:schemeClr val="dk1"/>
              </a:buClr>
              <a:buSzPts val="400"/>
              <a:buFont typeface="Arial"/>
              <a:buNone/>
            </a:pPr>
            <a:r>
              <a:rPr b="1" i="0" lang="en" sz="2000" u="none" cap="none" strike="noStrike">
                <a:solidFill>
                  <a:schemeClr val="lt1"/>
                </a:solidFill>
                <a:latin typeface="Calibri"/>
                <a:ea typeface="Calibri"/>
                <a:cs typeface="Calibri"/>
                <a:sym typeface="Calibri"/>
              </a:rPr>
              <a:t>JULY 2-8, 2023</a:t>
            </a:r>
            <a:endParaRPr b="1" i="0" sz="2000" u="none" cap="none" strike="noStrike">
              <a:solidFill>
                <a:schemeClr val="lt1"/>
              </a:solidFill>
              <a:latin typeface="Calibri"/>
              <a:ea typeface="Calibri"/>
              <a:cs typeface="Calibri"/>
              <a:sym typeface="Calibri"/>
            </a:endParaRPr>
          </a:p>
        </p:txBody>
      </p:sp>
      <p:pic>
        <p:nvPicPr>
          <p:cNvPr id="119" name="Google Shape;119;p1"/>
          <p:cNvPicPr preferRelativeResize="0"/>
          <p:nvPr/>
        </p:nvPicPr>
        <p:blipFill rotWithShape="1">
          <a:blip r:embed="rId5">
            <a:alphaModFix/>
          </a:blip>
          <a:srcRect b="0" l="0" r="0" t="0"/>
          <a:stretch/>
        </p:blipFill>
        <p:spPr>
          <a:xfrm>
            <a:off x="4008713" y="744578"/>
            <a:ext cx="1241774" cy="12417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
          <p:cNvSpPr txBox="1"/>
          <p:nvPr>
            <p:ph type="title"/>
          </p:nvPr>
        </p:nvSpPr>
        <p:spPr>
          <a:xfrm>
            <a:off x="311700" y="2569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Contents</a:t>
            </a:r>
            <a:endParaRPr/>
          </a:p>
        </p:txBody>
      </p:sp>
      <p:sp>
        <p:nvSpPr>
          <p:cNvPr id="125" name="Google Shape;125;p2"/>
          <p:cNvSpPr txBox="1"/>
          <p:nvPr>
            <p:ph idx="1" type="body"/>
          </p:nvPr>
        </p:nvSpPr>
        <p:spPr>
          <a:xfrm>
            <a:off x="311700" y="9312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400"/>
              <a:t>Before the conference: General</a:t>
            </a:r>
            <a:endParaRPr sz="1400"/>
          </a:p>
          <a:p>
            <a:pPr indent="-317500" lvl="0" marL="457200" rtl="0" algn="l">
              <a:lnSpc>
                <a:spcPct val="100000"/>
              </a:lnSpc>
              <a:spcBef>
                <a:spcPts val="0"/>
              </a:spcBef>
              <a:spcAft>
                <a:spcPts val="0"/>
              </a:spcAft>
              <a:buClr>
                <a:schemeClr val="dk1"/>
              </a:buClr>
              <a:buSzPts val="1400"/>
              <a:buAutoNum type="arabicPeriod"/>
            </a:pPr>
            <a:r>
              <a:rPr lang="en" sz="1400" u="sng">
                <a:solidFill>
                  <a:schemeClr val="hlink"/>
                </a:solidFill>
                <a:hlinkClick action="ppaction://hlinksldjump" r:id="rId3"/>
              </a:rPr>
              <a:t>How to log in to Underline</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u="sng">
                <a:solidFill>
                  <a:schemeClr val="hlink"/>
                </a:solidFill>
                <a:hlinkClick action="ppaction://hlinksldjump" r:id="rId4"/>
              </a:rPr>
              <a:t>Getting around the Underline site</a:t>
            </a:r>
            <a:r>
              <a:rPr lang="en" sz="1400"/>
              <a:t> </a:t>
            </a:r>
            <a:endParaRPr sz="1400"/>
          </a:p>
          <a:p>
            <a:pPr indent="-317500" lvl="0" marL="457200" rtl="0" algn="l">
              <a:lnSpc>
                <a:spcPct val="100000"/>
              </a:lnSpc>
              <a:spcBef>
                <a:spcPts val="0"/>
              </a:spcBef>
              <a:spcAft>
                <a:spcPts val="0"/>
              </a:spcAft>
              <a:buClr>
                <a:schemeClr val="dk1"/>
              </a:buClr>
              <a:buSzPts val="1400"/>
              <a:buAutoNum type="arabicPeriod"/>
            </a:pPr>
            <a:r>
              <a:rPr lang="en" sz="1400" u="sng">
                <a:solidFill>
                  <a:schemeClr val="hlink"/>
                </a:solidFill>
                <a:hlinkClick action="ppaction://hlinksldjump" r:id="rId5"/>
              </a:rPr>
              <a:t>How will breakout sessions run?</a:t>
            </a:r>
            <a:endParaRPr sz="1400">
              <a:solidFill>
                <a:schemeClr val="dk1"/>
              </a:solidFill>
            </a:endParaRPr>
          </a:p>
          <a:p>
            <a:pPr indent="0" lvl="0" marL="457200" rtl="0" algn="l">
              <a:lnSpc>
                <a:spcPct val="100000"/>
              </a:lnSpc>
              <a:spcBef>
                <a:spcPts val="0"/>
              </a:spcBef>
              <a:spcAft>
                <a:spcPts val="0"/>
              </a:spcAft>
              <a:buSzPts val="1800"/>
              <a:buNone/>
            </a:pPr>
            <a:r>
              <a:t/>
            </a:r>
            <a:endParaRPr sz="1400">
              <a:solidFill>
                <a:schemeClr val="dk1"/>
              </a:solidFill>
            </a:endParaRPr>
          </a:p>
          <a:p>
            <a:pPr indent="0" lvl="0" marL="0" rtl="0" algn="l">
              <a:lnSpc>
                <a:spcPct val="100000"/>
              </a:lnSpc>
              <a:spcBef>
                <a:spcPts val="0"/>
              </a:spcBef>
              <a:spcAft>
                <a:spcPts val="0"/>
              </a:spcAft>
              <a:buSzPts val="1800"/>
              <a:buNone/>
            </a:pPr>
            <a:r>
              <a:t/>
            </a:r>
            <a:endParaRPr sz="1400">
              <a:solidFill>
                <a:schemeClr val="dk1"/>
              </a:solidFill>
            </a:endParaRPr>
          </a:p>
          <a:p>
            <a:pPr indent="0" lvl="0" marL="0" rtl="0" algn="l">
              <a:lnSpc>
                <a:spcPct val="100000"/>
              </a:lnSpc>
              <a:spcBef>
                <a:spcPts val="0"/>
              </a:spcBef>
              <a:spcAft>
                <a:spcPts val="0"/>
              </a:spcAft>
              <a:buSzPts val="1800"/>
              <a:buNone/>
            </a:pPr>
            <a:r>
              <a:rPr lang="en" sz="1400"/>
              <a:t>During the conference: Oral sessions</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u="sng">
                <a:solidFill>
                  <a:schemeClr val="hlink"/>
                </a:solidFill>
                <a:hlinkClick action="ppaction://hlinksldjump" r:id="rId6"/>
              </a:rPr>
              <a:t>Breakout Session: Chair_In-person</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u="sng">
                <a:solidFill>
                  <a:schemeClr val="hlink"/>
                </a:solidFill>
                <a:hlinkClick action="ppaction://hlinksldjump" r:id="rId7"/>
              </a:rPr>
              <a:t>Breakout Session: Chair_ Remote</a:t>
            </a:r>
            <a:endParaRPr sz="1400">
              <a:solidFill>
                <a:schemeClr val="dk1"/>
              </a:solidFill>
            </a:endParaRPr>
          </a:p>
          <a:p>
            <a:pPr indent="0" lvl="0" marL="457200" rtl="0" algn="l">
              <a:lnSpc>
                <a:spcPct val="100000"/>
              </a:lnSpc>
              <a:spcBef>
                <a:spcPts val="0"/>
              </a:spcBef>
              <a:spcAft>
                <a:spcPts val="0"/>
              </a:spcAft>
              <a:buSzPts val="1800"/>
              <a:buNone/>
            </a:pPr>
            <a:r>
              <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800">
              <a:solidFill>
                <a:schemeClr val="dk1"/>
              </a:solidFill>
            </a:endParaRPr>
          </a:p>
        </p:txBody>
      </p:sp>
      <p:pic>
        <p:nvPicPr>
          <p:cNvPr id="126" name="Google Shape;126;p2"/>
          <p:cNvPicPr preferRelativeResize="0"/>
          <p:nvPr/>
        </p:nvPicPr>
        <p:blipFill rotWithShape="1">
          <a:blip r:embed="rId8">
            <a:alphaModFix/>
          </a:blip>
          <a:srcRect b="0" l="0" r="0" t="0"/>
          <a:stretch/>
        </p:blipFill>
        <p:spPr>
          <a:xfrm>
            <a:off x="7629675" y="4144700"/>
            <a:ext cx="1163150" cy="653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How to log in to Underline</a:t>
            </a:r>
            <a:endParaRPr/>
          </a:p>
        </p:txBody>
      </p:sp>
      <p:sp>
        <p:nvSpPr>
          <p:cNvPr id="132" name="Google Shape;13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228600" lvl="0" marL="228600" rtl="0" algn="just">
              <a:lnSpc>
                <a:spcPct val="100000"/>
              </a:lnSpc>
              <a:spcBef>
                <a:spcPts val="0"/>
              </a:spcBef>
              <a:spcAft>
                <a:spcPts val="0"/>
              </a:spcAft>
              <a:buClr>
                <a:schemeClr val="dk1"/>
              </a:buClr>
              <a:buSzPts val="1400"/>
              <a:buFont typeface="Noto Sans Symbols"/>
              <a:buChar char="●"/>
            </a:pPr>
            <a:r>
              <a:rPr lang="en" sz="1400">
                <a:solidFill>
                  <a:schemeClr val="dk1"/>
                </a:solidFill>
              </a:rPr>
              <a:t>An email with a password-creating link will be distributed by Underline to all Registered IEEE SERVICES 2023 attendees to make it easy for first-time users of Underline to create the password for their respective accounts (</a:t>
            </a:r>
            <a:r>
              <a:rPr b="1" lang="en" sz="1400">
                <a:solidFill>
                  <a:schemeClr val="dk1"/>
                </a:solidFill>
              </a:rPr>
              <a:t>named by email address used when you registered</a:t>
            </a:r>
            <a:r>
              <a:rPr lang="en" sz="1400">
                <a:solidFill>
                  <a:schemeClr val="dk1"/>
                </a:solidFill>
              </a:rPr>
              <a:t>!).  </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400">
              <a:solidFill>
                <a:schemeClr val="dk1"/>
              </a:solidFill>
            </a:endParaRPr>
          </a:p>
          <a:p>
            <a:pPr indent="0" lvl="0" marL="228600" rtl="0" algn="just">
              <a:lnSpc>
                <a:spcPct val="100000"/>
              </a:lnSpc>
              <a:spcBef>
                <a:spcPts val="0"/>
              </a:spcBef>
              <a:spcAft>
                <a:spcPts val="0"/>
              </a:spcAft>
              <a:buClr>
                <a:schemeClr val="dk1"/>
              </a:buClr>
              <a:buSzPts val="1100"/>
              <a:buFont typeface="Arial"/>
              <a:buNone/>
            </a:pPr>
            <a:r>
              <a:rPr lang="en" sz="1400">
                <a:solidFill>
                  <a:schemeClr val="dk1"/>
                </a:solidFill>
              </a:rPr>
              <a:t>When you are logged into your Underline account, please follow this link to the IEEE SERVICES 2023 Conference event page: </a:t>
            </a:r>
            <a:r>
              <a:rPr lang="en" sz="1400" u="sng">
                <a:solidFill>
                  <a:schemeClr val="hlink"/>
                </a:solidFill>
                <a:hlinkClick r:id="rId3"/>
              </a:rPr>
              <a:t>https://underline.io/events/412/reception</a:t>
            </a:r>
            <a:r>
              <a:rPr lang="en" sz="1400">
                <a:solidFill>
                  <a:schemeClr val="dk1"/>
                </a:solidFill>
              </a:rPr>
              <a:t> . </a:t>
            </a:r>
            <a:endParaRPr sz="1400">
              <a:solidFill>
                <a:schemeClr val="dk1"/>
              </a:solidFill>
            </a:endParaRPr>
          </a:p>
          <a:p>
            <a:pPr indent="0" lvl="0" marL="228600" rtl="0" algn="just">
              <a:lnSpc>
                <a:spcPct val="100000"/>
              </a:lnSpc>
              <a:spcBef>
                <a:spcPts val="0"/>
              </a:spcBef>
              <a:spcAft>
                <a:spcPts val="0"/>
              </a:spcAft>
              <a:buClr>
                <a:schemeClr val="dk1"/>
              </a:buClr>
              <a:buSzPts val="1100"/>
              <a:buFont typeface="Arial"/>
              <a:buNone/>
            </a:pPr>
            <a:r>
              <a:t/>
            </a:r>
            <a:endParaRPr sz="1400">
              <a:solidFill>
                <a:schemeClr val="dk1"/>
              </a:solidFill>
            </a:endParaRPr>
          </a:p>
          <a:p>
            <a:pPr indent="-228600" lvl="0" marL="228600" rtl="0" algn="just">
              <a:lnSpc>
                <a:spcPct val="100000"/>
              </a:lnSpc>
              <a:spcBef>
                <a:spcPts val="0"/>
              </a:spcBef>
              <a:spcAft>
                <a:spcPts val="0"/>
              </a:spcAft>
              <a:buClr>
                <a:schemeClr val="dk1"/>
              </a:buClr>
              <a:buSzPts val="1400"/>
              <a:buFont typeface="Noto Sans Symbols"/>
              <a:buChar char="●"/>
            </a:pPr>
            <a:r>
              <a:rPr lang="en" sz="1400">
                <a:solidFill>
                  <a:schemeClr val="dk1"/>
                </a:solidFill>
              </a:rPr>
              <a:t>If you did not receive an invitation, please first check your spam folder, and/or any similar folders that are not your main inbox (such as social, or promotions, junk folder …) and look for an email by</a:t>
            </a:r>
            <a:r>
              <a:rPr b="1" lang="en" sz="1400">
                <a:solidFill>
                  <a:schemeClr val="dk1"/>
                </a:solidFill>
              </a:rPr>
              <a:t> Underline </a:t>
            </a:r>
            <a:r>
              <a:rPr b="1" lang="en" sz="1400">
                <a:solidFill>
                  <a:srgbClr val="202020"/>
                </a:solidFill>
              </a:rPr>
              <a:t>(</a:t>
            </a:r>
            <a:r>
              <a:rPr b="1" lang="en" sz="1400" u="sng">
                <a:solidFill>
                  <a:srgbClr val="1155CC"/>
                </a:solidFill>
                <a:hlinkClick r:id="rId4">
                  <a:extLst>
                    <a:ext uri="{A12FA001-AC4F-418D-AE19-62706E023703}">
                      <ahyp:hlinkClr val="tx"/>
                    </a:ext>
                  </a:extLst>
                </a:hlinkClick>
              </a:rPr>
              <a:t>no-reply@app-mail.underline.io</a:t>
            </a:r>
            <a:r>
              <a:rPr b="1" lang="en" sz="1400">
                <a:solidFill>
                  <a:srgbClr val="202020"/>
                </a:solidFill>
              </a:rPr>
              <a:t>). </a:t>
            </a:r>
            <a:br>
              <a:rPr b="1" lang="en" sz="1400">
                <a:solidFill>
                  <a:srgbClr val="202020"/>
                </a:solidFill>
              </a:rPr>
            </a:br>
            <a:r>
              <a:rPr b="1" lang="en" sz="1400">
                <a:solidFill>
                  <a:srgbClr val="202020"/>
                </a:solidFill>
              </a:rPr>
              <a:t>Please DO NOT try to create an account on your own, </a:t>
            </a:r>
            <a:r>
              <a:rPr lang="en" sz="1400">
                <a:solidFill>
                  <a:srgbClr val="202020"/>
                </a:solidFill>
              </a:rPr>
              <a:t>as that will return an error message. Underline has already prepared your account and ticket for the event.</a:t>
            </a:r>
            <a:endParaRPr sz="1400">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sz="1400">
              <a:solidFill>
                <a:srgbClr val="202020"/>
              </a:solidFill>
            </a:endParaRPr>
          </a:p>
          <a:p>
            <a:pPr indent="-228600" lvl="0" marL="228600" rtl="0" algn="l">
              <a:lnSpc>
                <a:spcPct val="100000"/>
              </a:lnSpc>
              <a:spcBef>
                <a:spcPts val="0"/>
              </a:spcBef>
              <a:spcAft>
                <a:spcPts val="0"/>
              </a:spcAft>
              <a:buClr>
                <a:schemeClr val="dk1"/>
              </a:buClr>
              <a:buSzPts val="1400"/>
              <a:buFont typeface="Noto Sans Symbols"/>
              <a:buChar char="●"/>
            </a:pPr>
            <a:r>
              <a:rPr lang="en" sz="1400">
                <a:solidFill>
                  <a:schemeClr val="dk1"/>
                </a:solidFill>
              </a:rPr>
              <a:t>If you are still unable to find it, please </a:t>
            </a:r>
            <a:r>
              <a:rPr b="1" lang="en" sz="1400">
                <a:solidFill>
                  <a:schemeClr val="dk1"/>
                </a:solidFill>
              </a:rPr>
              <a:t>contact our support team</a:t>
            </a:r>
            <a:r>
              <a:rPr lang="en" sz="1400">
                <a:solidFill>
                  <a:schemeClr val="dk1"/>
                </a:solidFill>
              </a:rPr>
              <a:t> at: </a:t>
            </a:r>
            <a:r>
              <a:rPr lang="en" sz="1400" u="sng">
                <a:solidFill>
                  <a:schemeClr val="hlink"/>
                </a:solidFill>
                <a:hlinkClick r:id="rId5"/>
              </a:rPr>
              <a:t>support@underline.io</a:t>
            </a:r>
            <a:r>
              <a:rPr lang="en" sz="1400">
                <a:solidFill>
                  <a:schemeClr val="dk1"/>
                </a:solidFill>
              </a:rPr>
              <a:t> </a:t>
            </a:r>
            <a:endParaRPr sz="1400">
              <a:solidFill>
                <a:schemeClr val="dk1"/>
              </a:solidFill>
            </a:endParaRPr>
          </a:p>
          <a:p>
            <a:pPr indent="-228600" lvl="0" marL="228600" rtl="0" algn="l">
              <a:lnSpc>
                <a:spcPct val="100000"/>
              </a:lnSpc>
              <a:spcBef>
                <a:spcPts val="0"/>
              </a:spcBef>
              <a:spcAft>
                <a:spcPts val="0"/>
              </a:spcAft>
              <a:buClr>
                <a:schemeClr val="dk1"/>
              </a:buClr>
              <a:buSzPts val="1400"/>
              <a:buFont typeface="Arial"/>
              <a:buChar char="●"/>
            </a:pPr>
            <a:r>
              <a:rPr lang="en" sz="1400">
                <a:solidFill>
                  <a:schemeClr val="dk1"/>
                </a:solidFill>
              </a:rPr>
              <a:t>In case your Underline account has not been authorized to access the IEEE SERVICES 2023 Conference event, please report the issue by emailing </a:t>
            </a:r>
            <a:r>
              <a:rPr lang="en" sz="1400" u="sng">
                <a:solidFill>
                  <a:schemeClr val="hlink"/>
                </a:solidFill>
                <a:hlinkClick r:id="rId6"/>
              </a:rPr>
              <a:t>support@underline.io</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graphicFrame>
        <p:nvGraphicFramePr>
          <p:cNvPr id="137" name="Google Shape;137;p4"/>
          <p:cNvGraphicFramePr/>
          <p:nvPr/>
        </p:nvGraphicFramePr>
        <p:xfrm>
          <a:off x="294350" y="854525"/>
          <a:ext cx="3000000" cy="3000000"/>
        </p:xfrm>
        <a:graphic>
          <a:graphicData uri="http://schemas.openxmlformats.org/drawingml/2006/table">
            <a:tbl>
              <a:tblPr>
                <a:noFill/>
                <a:tableStyleId>{44068896-B71F-4FDC-B1D0-7DDDEC2F3A6E}</a:tableStyleId>
              </a:tblPr>
              <a:tblGrid>
                <a:gridCol w="998400"/>
                <a:gridCol w="7556900"/>
              </a:tblGrid>
              <a:tr h="657250">
                <a:tc>
                  <a:txBody>
                    <a:bodyPr/>
                    <a:lstStyle/>
                    <a:p>
                      <a:pPr indent="0" lvl="0" marL="0" marR="0" rtl="0" algn="l">
                        <a:lnSpc>
                          <a:spcPct val="100000"/>
                        </a:lnSpc>
                        <a:spcBef>
                          <a:spcPts val="0"/>
                        </a:spcBef>
                        <a:spcAft>
                          <a:spcPts val="0"/>
                        </a:spcAft>
                        <a:buClr>
                          <a:srgbClr val="000000"/>
                        </a:buClr>
                        <a:buSzPts val="1200"/>
                        <a:buFont typeface="Arial"/>
                        <a:buNone/>
                      </a:pPr>
                      <a:r>
                        <a:rPr b="1" i="1" lang="en" sz="1200" u="none" cap="none" strike="noStrike">
                          <a:solidFill>
                            <a:schemeClr val="dk1"/>
                          </a:solidFill>
                        </a:rPr>
                        <a:t>Sidebar Icon </a:t>
                      </a:r>
                      <a:endParaRPr b="1" i="1" sz="1200" u="none" cap="none" strike="noStrike">
                        <a:solidFill>
                          <a:schemeClr val="dk1"/>
                        </a:solidFill>
                      </a:endParaRPr>
                    </a:p>
                  </a:txBody>
                  <a:tcPr marT="91425" marB="91425" marR="91425" marL="91425"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2E9"/>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36875">
                <a:tc>
                  <a:txBody>
                    <a:bodyPr/>
                    <a:lstStyle/>
                    <a:p>
                      <a:pPr indent="0" lvl="0" marL="0" marR="0" rtl="0" algn="l">
                        <a:lnSpc>
                          <a:spcPct val="150000"/>
                        </a:lnSpc>
                        <a:spcBef>
                          <a:spcPts val="0"/>
                        </a:spcBef>
                        <a:spcAft>
                          <a:spcPts val="0"/>
                        </a:spcAft>
                        <a:buClr>
                          <a:srgbClr val="000000"/>
                        </a:buClr>
                        <a:buSzPts val="1200"/>
                        <a:buFont typeface="Arial"/>
                        <a:buNone/>
                      </a:pPr>
                      <a:r>
                        <a:rPr i="1" lang="en" sz="1200" u="none" cap="none" strike="noStrike">
                          <a:solidFill>
                            <a:schemeClr val="dk1"/>
                          </a:solidFill>
                        </a:rPr>
                        <a:t>Schedule</a:t>
                      </a:r>
                      <a:endParaRPr i="1"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B4A7D6"/>
                    </a:solidFill>
                  </a:tcPr>
                </a:tc>
                <a:tc>
                  <a:txBody>
                    <a:bodyPr/>
                    <a:lstStyle/>
                    <a:p>
                      <a:pPr indent="-304800" lvl="0" marL="457200" marR="0" rtl="0" algn="l">
                        <a:lnSpc>
                          <a:spcPct val="115000"/>
                        </a:lnSpc>
                        <a:spcBef>
                          <a:spcPts val="0"/>
                        </a:spcBef>
                        <a:spcAft>
                          <a:spcPts val="0"/>
                        </a:spcAft>
                        <a:buClr>
                          <a:schemeClr val="dk1"/>
                        </a:buClr>
                        <a:buSzPts val="1200"/>
                        <a:buFont typeface="Calibri"/>
                        <a:buChar char="●"/>
                      </a:pPr>
                      <a:r>
                        <a:rPr lang="en" sz="1200" u="none" cap="none" strike="noStrike">
                          <a:solidFill>
                            <a:schemeClr val="dk1"/>
                          </a:solidFill>
                        </a:rPr>
                        <a:t>Indicates date, time, venue</a:t>
                      </a:r>
                      <a:endParaRPr sz="1200" u="none" cap="none" strike="noStrike">
                        <a:solidFill>
                          <a:schemeClr val="dk1"/>
                        </a:solidFill>
                      </a:endParaRPr>
                    </a:p>
                    <a:p>
                      <a:pPr indent="-298450" lvl="0" marL="457200" marR="0" rtl="0" algn="l">
                        <a:lnSpc>
                          <a:spcPct val="115000"/>
                        </a:lnSpc>
                        <a:spcBef>
                          <a:spcPts val="0"/>
                        </a:spcBef>
                        <a:spcAft>
                          <a:spcPts val="0"/>
                        </a:spcAft>
                        <a:buClr>
                          <a:schemeClr val="dk1"/>
                        </a:buClr>
                        <a:buSzPts val="1100"/>
                        <a:buFont typeface="Calibri"/>
                        <a:buChar char="●"/>
                      </a:pPr>
                      <a:r>
                        <a:rPr b="1" lang="en" sz="1200" u="none" cap="none" strike="noStrike">
                          <a:solidFill>
                            <a:schemeClr val="dk1"/>
                          </a:solidFill>
                        </a:rPr>
                        <a:t>“All tracks”</a:t>
                      </a:r>
                      <a:r>
                        <a:rPr lang="en" sz="1200" u="none" cap="none" strike="noStrike">
                          <a:solidFill>
                            <a:schemeClr val="dk1"/>
                          </a:solidFill>
                        </a:rPr>
                        <a:t> button (top right corner) to search by track</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9D9"/>
                    </a:solidFill>
                  </a:tcPr>
                </a:tc>
              </a:tr>
              <a:tr h="538750">
                <a:tc>
                  <a:txBody>
                    <a:bodyPr/>
                    <a:lstStyle/>
                    <a:p>
                      <a:pPr indent="0" lvl="0" marL="0" marR="0" rtl="0" algn="l">
                        <a:lnSpc>
                          <a:spcPct val="150000"/>
                        </a:lnSpc>
                        <a:spcBef>
                          <a:spcPts val="0"/>
                        </a:spcBef>
                        <a:spcAft>
                          <a:spcPts val="0"/>
                        </a:spcAft>
                        <a:buClr>
                          <a:srgbClr val="000000"/>
                        </a:buClr>
                        <a:buSzPts val="1200"/>
                        <a:buFont typeface="Arial"/>
                        <a:buNone/>
                      </a:pPr>
                      <a:r>
                        <a:rPr i="1" lang="en" sz="1200" u="none" cap="none" strike="noStrike">
                          <a:solidFill>
                            <a:schemeClr val="dk1"/>
                          </a:solidFill>
                        </a:rPr>
                        <a:t>Plenary Sessions</a:t>
                      </a:r>
                      <a:endParaRPr i="1"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2E9"/>
                    </a:solidFill>
                  </a:tcPr>
                </a:tc>
                <a:tc>
                  <a:txBody>
                    <a:bodyPr/>
                    <a:lstStyle/>
                    <a:p>
                      <a:pPr indent="-304800" lvl="0" marL="457200" marR="0" rtl="0" algn="l">
                        <a:lnSpc>
                          <a:spcPct val="115000"/>
                        </a:lnSpc>
                        <a:spcBef>
                          <a:spcPts val="0"/>
                        </a:spcBef>
                        <a:spcAft>
                          <a:spcPts val="0"/>
                        </a:spcAft>
                        <a:buClr>
                          <a:schemeClr val="dk1"/>
                        </a:buClr>
                        <a:buSzPts val="1200"/>
                        <a:buFont typeface="Calibri"/>
                        <a:buChar char="●"/>
                      </a:pPr>
                      <a:r>
                        <a:rPr lang="en" sz="1200" u="none" cap="none" strike="noStrike">
                          <a:solidFill>
                            <a:schemeClr val="dk1"/>
                          </a:solidFill>
                        </a:rPr>
                        <a:t>Session descriptions contain date, time and physical and virtual location of all plenary sessions </a:t>
                      </a:r>
                      <a:endParaRPr sz="1200" u="none" cap="none" strike="noStrike">
                        <a:solidFill>
                          <a:schemeClr val="dk1"/>
                        </a:solidFill>
                      </a:endParaRPr>
                    </a:p>
                    <a:p>
                      <a:pPr indent="-304800" lvl="0" marL="457200" marR="0" rtl="0" algn="l">
                        <a:lnSpc>
                          <a:spcPct val="115000"/>
                        </a:lnSpc>
                        <a:spcBef>
                          <a:spcPts val="0"/>
                        </a:spcBef>
                        <a:spcAft>
                          <a:spcPts val="0"/>
                        </a:spcAft>
                        <a:buClr>
                          <a:schemeClr val="dk1"/>
                        </a:buClr>
                        <a:buSzPts val="1200"/>
                        <a:buFont typeface="Calibri"/>
                        <a:buChar char="●"/>
                      </a:pPr>
                      <a:r>
                        <a:rPr lang="en" sz="1200" u="none" cap="none" strike="noStrike">
                          <a:solidFill>
                            <a:schemeClr val="dk1"/>
                          </a:solidFill>
                        </a:rPr>
                        <a:t>Use the </a:t>
                      </a:r>
                      <a:r>
                        <a:rPr b="1" lang="en" sz="1200" u="none" cap="none" strike="noStrike">
                          <a:solidFill>
                            <a:schemeClr val="dk1"/>
                          </a:solidFill>
                        </a:rPr>
                        <a:t>search box</a:t>
                      </a:r>
                      <a:r>
                        <a:rPr lang="en" sz="1200" u="none" cap="none" strike="noStrike">
                          <a:solidFill>
                            <a:schemeClr val="dk1"/>
                          </a:solidFill>
                        </a:rPr>
                        <a:t> (top right corner) to search by sessions</a:t>
                      </a:r>
                      <a:endParaRPr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r>
              <a:tr h="438150">
                <a:tc>
                  <a:txBody>
                    <a:bodyPr/>
                    <a:lstStyle/>
                    <a:p>
                      <a:pPr indent="0" lvl="0" marL="0" marR="0" rtl="0" algn="l">
                        <a:lnSpc>
                          <a:spcPct val="150000"/>
                        </a:lnSpc>
                        <a:spcBef>
                          <a:spcPts val="0"/>
                        </a:spcBef>
                        <a:spcAft>
                          <a:spcPts val="0"/>
                        </a:spcAft>
                        <a:buClr>
                          <a:srgbClr val="000000"/>
                        </a:buClr>
                        <a:buSzPts val="1200"/>
                        <a:buFont typeface="Arial"/>
                        <a:buNone/>
                      </a:pPr>
                      <a:r>
                        <a:rPr i="1" lang="en" sz="1200" u="none" cap="none" strike="noStrike">
                          <a:solidFill>
                            <a:schemeClr val="dk1"/>
                          </a:solidFill>
                        </a:rPr>
                        <a:t>Sessions</a:t>
                      </a:r>
                      <a:endParaRPr i="1"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B4A7D6"/>
                    </a:solidFill>
                  </a:tcPr>
                </a:tc>
                <a:tc>
                  <a:txBody>
                    <a:bodyPr/>
                    <a:lstStyle/>
                    <a:p>
                      <a:pPr indent="-304800" lvl="0" marL="457200" marR="0" rtl="0" algn="l">
                        <a:lnSpc>
                          <a:spcPct val="115000"/>
                        </a:lnSpc>
                        <a:spcBef>
                          <a:spcPts val="0"/>
                        </a:spcBef>
                        <a:spcAft>
                          <a:spcPts val="0"/>
                        </a:spcAft>
                        <a:buClr>
                          <a:schemeClr val="dk1"/>
                        </a:buClr>
                        <a:buSzPts val="1200"/>
                        <a:buFont typeface="Arial"/>
                        <a:buChar char="●"/>
                      </a:pPr>
                      <a:r>
                        <a:rPr lang="en" sz="1200" u="none" cap="none" strike="noStrike">
                          <a:solidFill>
                            <a:schemeClr val="dk1"/>
                          </a:solidFill>
                        </a:rPr>
                        <a:t>Session descriptions contain date, time and physical and virtual location</a:t>
                      </a:r>
                      <a:endParaRPr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CCCCCC"/>
                    </a:solidFill>
                  </a:tcPr>
                </a:tc>
              </a:tr>
              <a:tr h="690100">
                <a:tc>
                  <a:txBody>
                    <a:bodyPr/>
                    <a:lstStyle/>
                    <a:p>
                      <a:pPr indent="0" lvl="0" marL="0" marR="0" rtl="0" algn="l">
                        <a:lnSpc>
                          <a:spcPct val="100000"/>
                        </a:lnSpc>
                        <a:spcBef>
                          <a:spcPts val="0"/>
                        </a:spcBef>
                        <a:spcAft>
                          <a:spcPts val="0"/>
                        </a:spcAft>
                        <a:buClr>
                          <a:srgbClr val="000000"/>
                        </a:buClr>
                        <a:buSzPts val="1200"/>
                        <a:buFont typeface="Arial"/>
                        <a:buNone/>
                      </a:pPr>
                      <a:r>
                        <a:rPr i="1" lang="en" sz="1200" u="none" cap="none" strike="noStrike"/>
                        <a:t>Helpdesk</a:t>
                      </a:r>
                      <a:endParaRPr i="1" sz="12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D9D2E9"/>
                    </a:solidFill>
                  </a:tcPr>
                </a:tc>
                <a:tc>
                  <a:txBody>
                    <a:bodyPr/>
                    <a:lstStyle/>
                    <a:p>
                      <a:pPr indent="-304800" lvl="0" marL="457200" marR="0" rtl="0" algn="l">
                        <a:lnSpc>
                          <a:spcPct val="115000"/>
                        </a:lnSpc>
                        <a:spcBef>
                          <a:spcPts val="0"/>
                        </a:spcBef>
                        <a:spcAft>
                          <a:spcPts val="0"/>
                        </a:spcAft>
                        <a:buClr>
                          <a:schemeClr val="dk1"/>
                        </a:buClr>
                        <a:buSzPts val="1200"/>
                        <a:buFont typeface="Noto Sans Symbols"/>
                        <a:buChar char="●"/>
                      </a:pPr>
                      <a:r>
                        <a:rPr lang="en" sz="1200" u="none" cap="none" strike="noStrike">
                          <a:solidFill>
                            <a:schemeClr val="dk1"/>
                          </a:solidFill>
                        </a:rPr>
                        <a:t>Includes links to video tutorials, instructions etc.</a:t>
                      </a:r>
                      <a:endParaRPr sz="1200" u="none" cap="none" strike="noStrike">
                        <a:solidFill>
                          <a:schemeClr val="dk1"/>
                        </a:solidFill>
                      </a:endParaRPr>
                    </a:p>
                    <a:p>
                      <a:pPr indent="-304800" lvl="0" marL="457200" marR="0" rtl="0" algn="l">
                        <a:lnSpc>
                          <a:spcPct val="115000"/>
                        </a:lnSpc>
                        <a:spcBef>
                          <a:spcPts val="0"/>
                        </a:spcBef>
                        <a:spcAft>
                          <a:spcPts val="0"/>
                        </a:spcAft>
                        <a:buClr>
                          <a:schemeClr val="dk1"/>
                        </a:buClr>
                        <a:buSzPts val="1200"/>
                        <a:buFont typeface="Noto Sans Symbols"/>
                        <a:buChar char="●"/>
                      </a:pPr>
                      <a:r>
                        <a:rPr b="1" lang="en" sz="1200" u="none" cap="none" strike="noStrike">
                          <a:solidFill>
                            <a:schemeClr val="dk1"/>
                          </a:solidFill>
                        </a:rPr>
                        <a:t>Please visit our</a:t>
                      </a:r>
                      <a:r>
                        <a:rPr b="1" lang="en" sz="1200" u="none" cap="none" strike="noStrike">
                          <a:solidFill>
                            <a:srgbClr val="FF0000"/>
                          </a:solidFill>
                        </a:rPr>
                        <a:t> </a:t>
                      </a:r>
                      <a:r>
                        <a:rPr b="1" lang="en" sz="1200" u="sng" cap="none" strike="noStrike">
                          <a:solidFill>
                            <a:schemeClr val="hlink"/>
                          </a:solidFill>
                          <a:hlinkClick r:id="rId3"/>
                        </a:rPr>
                        <a:t>HELP DESK</a:t>
                      </a:r>
                      <a:r>
                        <a:rPr b="1" lang="en" sz="1200" u="none" cap="none" strike="noStrike">
                          <a:solidFill>
                            <a:srgbClr val="FF0000"/>
                          </a:solidFill>
                        </a:rPr>
                        <a:t> </a:t>
                      </a:r>
                      <a:r>
                        <a:rPr b="1" lang="en" sz="1200" u="none" cap="none" strike="noStrike">
                          <a:solidFill>
                            <a:schemeClr val="dk1"/>
                          </a:solidFill>
                        </a:rPr>
                        <a:t>first</a:t>
                      </a:r>
                      <a:r>
                        <a:rPr lang="en" sz="1200" u="none" cap="none" strike="noStrike">
                          <a:solidFill>
                            <a:schemeClr val="dk1"/>
                          </a:solidFill>
                        </a:rPr>
                        <a:t> to familiarize yourself with the Event page before the conference</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38" name="Google Shape;138;p4"/>
          <p:cNvSpPr txBox="1"/>
          <p:nvPr/>
        </p:nvSpPr>
        <p:spPr>
          <a:xfrm>
            <a:off x="544650" y="4685650"/>
            <a:ext cx="8054700" cy="338700"/>
          </a:xfrm>
          <a:prstGeom prst="rect">
            <a:avLst/>
          </a:prstGeom>
          <a:noFill/>
          <a:ln>
            <a:noFill/>
          </a:ln>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000"/>
              <a:buFont typeface="Arial"/>
              <a:buNone/>
            </a:pPr>
            <a:r>
              <a:rPr b="0" i="1" lang="en" sz="1000" u="none" cap="none" strike="noStrike">
                <a:solidFill>
                  <a:schemeClr val="dk1"/>
                </a:solidFill>
                <a:latin typeface="Arial"/>
                <a:ea typeface="Arial"/>
                <a:cs typeface="Arial"/>
                <a:sym typeface="Arial"/>
              </a:rPr>
              <a:t>If you cannot find the answer you are looking for, please use the </a:t>
            </a:r>
            <a:r>
              <a:rPr b="1" i="1" lang="en" sz="1000" u="none" cap="none" strike="noStrike">
                <a:solidFill>
                  <a:schemeClr val="dk1"/>
                </a:solidFill>
                <a:latin typeface="Arial"/>
                <a:ea typeface="Arial"/>
                <a:cs typeface="Arial"/>
                <a:sym typeface="Arial"/>
              </a:rPr>
              <a:t>‘’</a:t>
            </a:r>
            <a:r>
              <a:rPr b="1" i="1" lang="en" sz="1000" u="sng" cap="none" strike="noStrike">
                <a:solidFill>
                  <a:schemeClr val="hlink"/>
                </a:solidFill>
                <a:latin typeface="Arial"/>
                <a:ea typeface="Arial"/>
                <a:cs typeface="Arial"/>
                <a:sym typeface="Arial"/>
                <a:hlinkClick r:id="rId4"/>
              </a:rPr>
              <a:t>Request a meeting</a:t>
            </a:r>
            <a:r>
              <a:rPr b="1" i="1" lang="en" sz="1000" u="none" cap="none" strike="noStrike">
                <a:solidFill>
                  <a:schemeClr val="dk1"/>
                </a:solidFill>
                <a:latin typeface="Arial"/>
                <a:ea typeface="Arial"/>
                <a:cs typeface="Arial"/>
                <a:sym typeface="Arial"/>
              </a:rPr>
              <a:t>’’</a:t>
            </a:r>
            <a:r>
              <a:rPr b="0" i="1" lang="en" sz="1000" u="none" cap="none" strike="noStrike">
                <a:solidFill>
                  <a:schemeClr val="dk1"/>
                </a:solidFill>
                <a:latin typeface="Arial"/>
                <a:ea typeface="Arial"/>
                <a:cs typeface="Arial"/>
                <a:sym typeface="Arial"/>
              </a:rPr>
              <a:t> button and our Support Team will reply.</a:t>
            </a:r>
            <a:endParaRPr b="0" i="1" sz="1000" u="none" cap="none" strike="noStrike">
              <a:solidFill>
                <a:schemeClr val="dk2"/>
              </a:solidFill>
              <a:latin typeface="Arial"/>
              <a:ea typeface="Arial"/>
              <a:cs typeface="Arial"/>
              <a:sym typeface="Arial"/>
            </a:endParaRPr>
          </a:p>
        </p:txBody>
      </p:sp>
      <p:sp>
        <p:nvSpPr>
          <p:cNvPr id="139" name="Google Shape;139;p4"/>
          <p:cNvSpPr txBox="1"/>
          <p:nvPr/>
        </p:nvSpPr>
        <p:spPr>
          <a:xfrm>
            <a:off x="909575" y="77450"/>
            <a:ext cx="7501800" cy="61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Arial"/>
                <a:ea typeface="Arial"/>
                <a:cs typeface="Arial"/>
                <a:sym typeface="Arial"/>
              </a:rPr>
              <a:t>Getting around the Underline site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How will breakout sessions run?</a:t>
            </a:r>
            <a:endParaRPr/>
          </a:p>
        </p:txBody>
      </p:sp>
      <p:sp>
        <p:nvSpPr>
          <p:cNvPr id="145" name="Google Shape;145;p5"/>
          <p:cNvSpPr txBox="1"/>
          <p:nvPr>
            <p:ph idx="1" type="body"/>
          </p:nvPr>
        </p:nvSpPr>
        <p:spPr>
          <a:xfrm>
            <a:off x="153775" y="1017725"/>
            <a:ext cx="8678400" cy="396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400">
                <a:solidFill>
                  <a:schemeClr val="dk1"/>
                </a:solidFill>
                <a:highlight>
                  <a:schemeClr val="lt2"/>
                </a:highlight>
              </a:rPr>
              <a:t>I</a:t>
            </a:r>
            <a:r>
              <a:rPr lang="en" sz="1400">
                <a:solidFill>
                  <a:schemeClr val="dk1"/>
                </a:solidFill>
              </a:rPr>
              <a:t>f you are chairing remotely:</a:t>
            </a:r>
            <a:endParaRPr sz="1400">
              <a:solidFill>
                <a:schemeClr val="dk1"/>
              </a:solidFill>
            </a:endParaRPr>
          </a:p>
          <a:p>
            <a:pPr indent="0" lvl="0" marL="0" rtl="0" algn="l">
              <a:lnSpc>
                <a:spcPct val="115000"/>
              </a:lnSpc>
              <a:spcBef>
                <a:spcPts val="0"/>
              </a:spcBef>
              <a:spcAft>
                <a:spcPts val="0"/>
              </a:spcAft>
              <a:buSzPts val="1800"/>
              <a:buNone/>
            </a:pPr>
            <a:r>
              <a:t/>
            </a:r>
            <a:endParaRPr sz="1400">
              <a:solidFill>
                <a:schemeClr val="dk1"/>
              </a:solidFill>
            </a:endParaRPr>
          </a:p>
          <a:p>
            <a:pPr indent="0" lvl="0" marL="0" rtl="0" algn="l">
              <a:lnSpc>
                <a:spcPct val="115000"/>
              </a:lnSpc>
              <a:spcBef>
                <a:spcPts val="0"/>
              </a:spcBef>
              <a:spcAft>
                <a:spcPts val="0"/>
              </a:spcAft>
              <a:buSzPts val="1800"/>
              <a:buNone/>
            </a:pPr>
            <a:r>
              <a:rPr lang="en" sz="1400">
                <a:solidFill>
                  <a:schemeClr val="dk1"/>
                </a:solidFill>
              </a:rPr>
              <a:t>All sessions are accessible from the event’s schedule and/or the sessions tab</a:t>
            </a:r>
            <a:endParaRPr sz="1400">
              <a:solidFill>
                <a:schemeClr val="dk1"/>
              </a:solidFill>
            </a:endParaRPr>
          </a:p>
          <a:p>
            <a:pPr indent="0" lvl="0" marL="0" rtl="0" algn="l">
              <a:lnSpc>
                <a:spcPct val="115000"/>
              </a:lnSpc>
              <a:spcBef>
                <a:spcPts val="0"/>
              </a:spcBef>
              <a:spcAft>
                <a:spcPts val="0"/>
              </a:spcAft>
              <a:buSzPts val="1800"/>
              <a:buNone/>
            </a:pPr>
            <a:r>
              <a:t/>
            </a:r>
            <a:endParaRPr sz="1400">
              <a:solidFill>
                <a:schemeClr val="dk1"/>
              </a:solidFill>
            </a:endParaRPr>
          </a:p>
          <a:p>
            <a:pPr indent="-317500" lvl="0" marL="457200" rtl="0" algn="l">
              <a:lnSpc>
                <a:spcPct val="115000"/>
              </a:lnSpc>
              <a:spcBef>
                <a:spcPts val="0"/>
              </a:spcBef>
              <a:spcAft>
                <a:spcPts val="0"/>
              </a:spcAft>
              <a:buClr>
                <a:schemeClr val="dk1"/>
              </a:buClr>
              <a:buSzPts val="1400"/>
              <a:buFont typeface="Calibri"/>
              <a:buChar char="●"/>
            </a:pPr>
            <a:r>
              <a:rPr lang="en" sz="1400">
                <a:solidFill>
                  <a:schemeClr val="dk1"/>
                </a:solidFill>
              </a:rPr>
              <a:t>To join a breakout session, click on the </a:t>
            </a:r>
            <a:r>
              <a:rPr b="1" lang="en" sz="1400">
                <a:solidFill>
                  <a:schemeClr val="dk1"/>
                </a:solidFill>
              </a:rPr>
              <a:t>‘’Join Zoom Room’’ </a:t>
            </a:r>
            <a:r>
              <a:rPr lang="en" sz="1400">
                <a:solidFill>
                  <a:schemeClr val="dk1"/>
                </a:solidFill>
              </a:rPr>
              <a:t> button. This will take you to a room where that session takes place. </a:t>
            </a:r>
            <a:endParaRPr sz="1400">
              <a:solidFill>
                <a:schemeClr val="dk1"/>
              </a:solidFill>
            </a:endParaRPr>
          </a:p>
          <a:p>
            <a:pPr indent="-317500" lvl="0" marL="457200" rtl="0" algn="l">
              <a:lnSpc>
                <a:spcPct val="115000"/>
              </a:lnSpc>
              <a:spcBef>
                <a:spcPts val="0"/>
              </a:spcBef>
              <a:spcAft>
                <a:spcPts val="0"/>
              </a:spcAft>
              <a:buClr>
                <a:schemeClr val="dk1"/>
              </a:buClr>
              <a:buSzPts val="1400"/>
              <a:buFont typeface="Calibri"/>
              <a:buChar char="●"/>
            </a:pPr>
            <a:r>
              <a:rPr lang="en" sz="1400">
                <a:solidFill>
                  <a:schemeClr val="dk1"/>
                </a:solidFill>
              </a:rPr>
              <a:t>Questions can be asked as in any other Zoom meeting via Zoom chat. Each session will have a Chair running the Q&amp;A.</a:t>
            </a:r>
            <a:endParaRPr sz="1400">
              <a:solidFill>
                <a:schemeClr val="dk1"/>
              </a:solidFill>
            </a:endParaRPr>
          </a:p>
          <a:p>
            <a:pPr indent="0" lvl="0" marL="0" rtl="0" algn="l">
              <a:lnSpc>
                <a:spcPct val="115000"/>
              </a:lnSpc>
              <a:spcBef>
                <a:spcPts val="0"/>
              </a:spcBef>
              <a:spcAft>
                <a:spcPts val="0"/>
              </a:spcAft>
              <a:buSzPts val="1800"/>
              <a:buNone/>
            </a:pPr>
            <a:r>
              <a:t/>
            </a:r>
            <a:endParaRPr sz="1400">
              <a:solidFill>
                <a:schemeClr val="dk1"/>
              </a:solidFill>
            </a:endParaRPr>
          </a:p>
          <a:p>
            <a:pPr indent="0" lvl="0" marL="0" rtl="0" algn="l">
              <a:lnSpc>
                <a:spcPct val="115000"/>
              </a:lnSpc>
              <a:spcBef>
                <a:spcPts val="0"/>
              </a:spcBef>
              <a:spcAft>
                <a:spcPts val="0"/>
              </a:spcAft>
              <a:buSzPts val="1800"/>
              <a:buNone/>
            </a:pPr>
            <a:r>
              <a:rPr b="1" lang="en" sz="1400">
                <a:solidFill>
                  <a:schemeClr val="dk1"/>
                </a:solidFill>
              </a:rPr>
              <a:t>NOTE to Chairs in breakout sessions:</a:t>
            </a:r>
            <a:endParaRPr b="1"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All participants </a:t>
            </a:r>
            <a:r>
              <a:rPr b="1" lang="en" sz="1400">
                <a:solidFill>
                  <a:schemeClr val="dk1"/>
                </a:solidFill>
              </a:rPr>
              <a:t>are muted upon entry</a:t>
            </a:r>
            <a:r>
              <a:rPr lang="en" sz="1400">
                <a:solidFill>
                  <a:schemeClr val="dk1"/>
                </a:solidFill>
              </a:rPr>
              <a:t>. Please remind presenters to unmute themselves.</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Zoom sessions will NOT be recorded automatically by default</a:t>
            </a:r>
            <a:endParaRPr sz="1400">
              <a:solidFill>
                <a:schemeClr val="dk1"/>
              </a:solidFill>
            </a:endParaRPr>
          </a:p>
          <a:p>
            <a:pPr indent="-317500" lvl="0" marL="457200" rtl="0" algn="l">
              <a:lnSpc>
                <a:spcPct val="115000"/>
              </a:lnSpc>
              <a:spcBef>
                <a:spcPts val="0"/>
              </a:spcBef>
              <a:spcAft>
                <a:spcPts val="0"/>
              </a:spcAft>
              <a:buClr>
                <a:srgbClr val="FF0000"/>
              </a:buClr>
              <a:buSzPts val="1400"/>
              <a:buChar char="●"/>
            </a:pPr>
            <a:r>
              <a:rPr b="1" lang="en" sz="1400">
                <a:solidFill>
                  <a:srgbClr val="FF0000"/>
                </a:solidFill>
              </a:rPr>
              <a:t>Remember to start and stop the recording </a:t>
            </a:r>
            <a:endParaRPr b="1" sz="1400">
              <a:solidFill>
                <a:srgbClr val="FF0000"/>
              </a:solidFill>
            </a:endParaRPr>
          </a:p>
          <a:p>
            <a:pPr indent="0" lvl="0" marL="457200" rtl="0" algn="l">
              <a:lnSpc>
                <a:spcPct val="115000"/>
              </a:lnSpc>
              <a:spcBef>
                <a:spcPts val="0"/>
              </a:spcBef>
              <a:spcAft>
                <a:spcPts val="0"/>
              </a:spcAft>
              <a:buSzPts val="1800"/>
              <a:buNone/>
            </a:pPr>
            <a:r>
              <a:t/>
            </a:r>
            <a:endParaRPr sz="1400">
              <a:solidFill>
                <a:schemeClr val="dk1"/>
              </a:solidFill>
            </a:endParaRPr>
          </a:p>
          <a:p>
            <a:pPr indent="0" lvl="0" marL="457200" rtl="0" algn="l">
              <a:lnSpc>
                <a:spcPct val="115000"/>
              </a:lnSpc>
              <a:spcBef>
                <a:spcPts val="0"/>
              </a:spcBef>
              <a:spcAft>
                <a:spcPts val="0"/>
              </a:spcAft>
              <a:buSzPts val="1800"/>
              <a:buNone/>
            </a:pPr>
            <a:r>
              <a:t/>
            </a:r>
            <a:endParaRPr b="1" sz="1400">
              <a:solidFill>
                <a:srgbClr val="FF0000"/>
              </a:solidFill>
            </a:endParaRPr>
          </a:p>
        </p:txBody>
      </p:sp>
      <p:pic>
        <p:nvPicPr>
          <p:cNvPr id="146" name="Google Shape;146;p5"/>
          <p:cNvPicPr preferRelativeResize="0"/>
          <p:nvPr/>
        </p:nvPicPr>
        <p:blipFill rotWithShape="1">
          <a:blip r:embed="rId3">
            <a:alphaModFix/>
          </a:blip>
          <a:srcRect b="0" l="0" r="0" t="0"/>
          <a:stretch/>
        </p:blipFill>
        <p:spPr>
          <a:xfrm>
            <a:off x="7629675" y="4144700"/>
            <a:ext cx="1163150" cy="653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70000" lnSpcReduction="10000"/>
          </a:bodyPr>
          <a:lstStyle/>
          <a:p>
            <a:pPr indent="-290830" lvl="0" marL="457200" rtl="0" algn="l">
              <a:lnSpc>
                <a:spcPct val="100000"/>
              </a:lnSpc>
              <a:spcBef>
                <a:spcPts val="0"/>
              </a:spcBef>
              <a:spcAft>
                <a:spcPts val="0"/>
              </a:spcAft>
              <a:buClr>
                <a:schemeClr val="dk1"/>
              </a:buClr>
              <a:buSzPct val="100000"/>
              <a:buFont typeface="Calibri"/>
              <a:buChar char="●"/>
            </a:pPr>
            <a:r>
              <a:rPr b="1" lang="en" sz="1400">
                <a:solidFill>
                  <a:schemeClr val="dk1"/>
                </a:solidFill>
              </a:rPr>
              <a:t>A couple of days before the session is scheduled please access underline site to get used to it and try to start the zoom call of your session. Zoom links are available at https://docs.google.com/spreadsheets/d/1vJvhTTAzB2jnlnDTUC5Drlq3Gjd1Eb_A/edit?usp=sharing&amp;ouid=109791317315103539183&amp;rtpof=true&amp;sd=true </a:t>
            </a:r>
            <a:br>
              <a:rPr b="1" lang="en" sz="1400">
                <a:solidFill>
                  <a:schemeClr val="dk1"/>
                </a:solidFill>
              </a:rPr>
            </a:br>
            <a:r>
              <a:rPr b="1" lang="en" sz="1400">
                <a:solidFill>
                  <a:srgbClr val="FF0000"/>
                </a:solidFill>
              </a:rPr>
              <a:t>Please do not test the zoom link the same day of your session.</a:t>
            </a:r>
            <a:endParaRPr b="1" sz="1400">
              <a:solidFill>
                <a:schemeClr val="dk1"/>
              </a:solidFill>
            </a:endParaRPr>
          </a:p>
          <a:p>
            <a:pPr indent="0" lvl="0" marL="457200" rtl="0" algn="l">
              <a:lnSpc>
                <a:spcPct val="100000"/>
              </a:lnSpc>
              <a:spcBef>
                <a:spcPts val="0"/>
              </a:spcBef>
              <a:spcAft>
                <a:spcPts val="0"/>
              </a:spcAft>
              <a:buNone/>
            </a:pPr>
            <a:r>
              <a:t/>
            </a:r>
            <a:endParaRPr b="1" sz="1400">
              <a:solidFill>
                <a:schemeClr val="dk1"/>
              </a:solidFill>
            </a:endParaRPr>
          </a:p>
          <a:p>
            <a:pPr indent="-290830" lvl="0" marL="457200" rtl="0" algn="l">
              <a:lnSpc>
                <a:spcPct val="100000"/>
              </a:lnSpc>
              <a:spcBef>
                <a:spcPts val="0"/>
              </a:spcBef>
              <a:spcAft>
                <a:spcPts val="0"/>
              </a:spcAft>
              <a:buClr>
                <a:schemeClr val="dk1"/>
              </a:buClr>
              <a:buSzPct val="100000"/>
              <a:buFont typeface="Calibri"/>
              <a:buChar char="●"/>
            </a:pPr>
            <a:r>
              <a:rPr b="1" lang="en" sz="1400">
                <a:solidFill>
                  <a:schemeClr val="dk1"/>
                </a:solidFill>
              </a:rPr>
              <a:t>The day before the session is scheduled</a:t>
            </a:r>
            <a:endParaRPr b="1" sz="1400">
              <a:solidFill>
                <a:schemeClr val="dk1"/>
              </a:solidFill>
            </a:endParaRPr>
          </a:p>
          <a:p>
            <a:pPr indent="-290830" lvl="1" marL="914400" rtl="0" algn="l">
              <a:lnSpc>
                <a:spcPct val="100000"/>
              </a:lnSpc>
              <a:spcBef>
                <a:spcPts val="0"/>
              </a:spcBef>
              <a:spcAft>
                <a:spcPts val="0"/>
              </a:spcAft>
              <a:buClr>
                <a:schemeClr val="dk1"/>
              </a:buClr>
              <a:buSzPct val="100000"/>
              <a:buFont typeface="Calibri"/>
              <a:buChar char="○"/>
            </a:pPr>
            <a:r>
              <a:rPr lang="en">
                <a:solidFill>
                  <a:schemeClr val="dk1"/>
                </a:solidFill>
              </a:rPr>
              <a:t>Please contact the presenters in your session and </a:t>
            </a:r>
            <a:r>
              <a:rPr b="1" lang="en">
                <a:solidFill>
                  <a:schemeClr val="dk1"/>
                </a:solidFill>
              </a:rPr>
              <a:t>confirm their availability</a:t>
            </a:r>
            <a:r>
              <a:rPr lang="en">
                <a:solidFill>
                  <a:schemeClr val="dk1"/>
                </a:solidFill>
              </a:rPr>
              <a:t>. </a:t>
            </a:r>
            <a:endParaRPr>
              <a:solidFill>
                <a:schemeClr val="dk1"/>
              </a:solidFill>
            </a:endParaRPr>
          </a:p>
          <a:p>
            <a:pPr indent="-290830" lvl="1" marL="914400" rtl="0" algn="l">
              <a:lnSpc>
                <a:spcPct val="100000"/>
              </a:lnSpc>
              <a:spcBef>
                <a:spcPts val="0"/>
              </a:spcBef>
              <a:spcAft>
                <a:spcPts val="0"/>
              </a:spcAft>
              <a:buClr>
                <a:schemeClr val="dk1"/>
              </a:buClr>
              <a:buSzPct val="100000"/>
              <a:buFont typeface="Calibri"/>
              <a:buChar char="○"/>
            </a:pPr>
            <a:r>
              <a:rPr lang="en">
                <a:solidFill>
                  <a:schemeClr val="dk1"/>
                </a:solidFill>
              </a:rPr>
              <a:t>Instruct </a:t>
            </a:r>
            <a:r>
              <a:rPr b="1" lang="en">
                <a:solidFill>
                  <a:schemeClr val="dk1"/>
                </a:solidFill>
              </a:rPr>
              <a:t>in-person presenters </a:t>
            </a:r>
            <a:r>
              <a:rPr lang="en">
                <a:solidFill>
                  <a:schemeClr val="dk1"/>
                </a:solidFill>
              </a:rPr>
              <a:t>to load their presentation during the coffee-break before their session on the common laptop.</a:t>
            </a:r>
            <a:endParaRPr>
              <a:solidFill>
                <a:schemeClr val="dk1"/>
              </a:solidFill>
            </a:endParaRPr>
          </a:p>
          <a:p>
            <a:pPr indent="-290830" lvl="1" marL="914400" rtl="0" algn="l">
              <a:lnSpc>
                <a:spcPct val="100000"/>
              </a:lnSpc>
              <a:spcBef>
                <a:spcPts val="0"/>
              </a:spcBef>
              <a:spcAft>
                <a:spcPts val="0"/>
              </a:spcAft>
              <a:buClr>
                <a:schemeClr val="dk1"/>
              </a:buClr>
              <a:buSzPct val="100000"/>
              <a:buChar char="○"/>
            </a:pPr>
            <a:r>
              <a:rPr lang="en">
                <a:solidFill>
                  <a:schemeClr val="dk1"/>
                </a:solidFill>
              </a:rPr>
              <a:t>Instruct </a:t>
            </a:r>
            <a:r>
              <a:rPr b="1" lang="en">
                <a:solidFill>
                  <a:schemeClr val="dk1"/>
                </a:solidFill>
              </a:rPr>
              <a:t>remote presenters </a:t>
            </a:r>
            <a:r>
              <a:rPr lang="en">
                <a:solidFill>
                  <a:schemeClr val="dk1"/>
                </a:solidFill>
              </a:rPr>
              <a:t>to access and try the underline platform.</a:t>
            </a:r>
            <a:endParaRPr>
              <a:solidFill>
                <a:schemeClr val="dk1"/>
              </a:solidFill>
            </a:endParaRPr>
          </a:p>
          <a:p>
            <a:pPr indent="0" lvl="0" marL="457200" rtl="0" algn="l">
              <a:lnSpc>
                <a:spcPct val="100000"/>
              </a:lnSpc>
              <a:spcBef>
                <a:spcPts val="0"/>
              </a:spcBef>
              <a:spcAft>
                <a:spcPts val="0"/>
              </a:spcAft>
              <a:buNone/>
            </a:pPr>
            <a:r>
              <a:t/>
            </a:r>
            <a:endParaRPr sz="1400">
              <a:solidFill>
                <a:schemeClr val="dk1"/>
              </a:solidFill>
            </a:endParaRPr>
          </a:p>
          <a:p>
            <a:pPr indent="-273050" lvl="0" marL="457200" rtl="0" algn="l">
              <a:lnSpc>
                <a:spcPct val="100000"/>
              </a:lnSpc>
              <a:spcBef>
                <a:spcPts val="0"/>
              </a:spcBef>
              <a:spcAft>
                <a:spcPts val="0"/>
              </a:spcAft>
              <a:buClr>
                <a:schemeClr val="dk1"/>
              </a:buClr>
              <a:buSzPct val="71428"/>
              <a:buFont typeface="Calibri"/>
              <a:buChar char="●"/>
            </a:pPr>
            <a:r>
              <a:rPr b="1" lang="en" sz="1400">
                <a:solidFill>
                  <a:schemeClr val="dk1"/>
                </a:solidFill>
              </a:rPr>
              <a:t>The day when the session is scheduled </a:t>
            </a:r>
            <a:endParaRPr b="1" sz="1400">
              <a:solidFill>
                <a:schemeClr val="dk1"/>
              </a:solidFill>
            </a:endParaRPr>
          </a:p>
          <a:p>
            <a:pPr indent="-290830" lvl="1" marL="914400" rtl="0" algn="l">
              <a:lnSpc>
                <a:spcPct val="100000"/>
              </a:lnSpc>
              <a:spcBef>
                <a:spcPts val="0"/>
              </a:spcBef>
              <a:spcAft>
                <a:spcPts val="0"/>
              </a:spcAft>
              <a:buClr>
                <a:schemeClr val="dk1"/>
              </a:buClr>
              <a:buSzPct val="100000"/>
              <a:buFont typeface="Calibri"/>
              <a:buChar char="○"/>
            </a:pPr>
            <a:r>
              <a:rPr lang="en">
                <a:solidFill>
                  <a:schemeClr val="dk1"/>
                </a:solidFill>
              </a:rPr>
              <a:t>P</a:t>
            </a:r>
            <a:r>
              <a:rPr lang="en" sz="1400">
                <a:solidFill>
                  <a:schemeClr val="dk1"/>
                </a:solidFill>
              </a:rPr>
              <a:t>lease come at </a:t>
            </a:r>
            <a:r>
              <a:rPr b="1" lang="en" sz="1400">
                <a:solidFill>
                  <a:schemeClr val="dk1"/>
                </a:solidFill>
              </a:rPr>
              <a:t>least 15 min before the session starts and st</a:t>
            </a:r>
            <a:r>
              <a:rPr b="1" lang="en">
                <a:solidFill>
                  <a:schemeClr val="dk1"/>
                </a:solidFill>
              </a:rPr>
              <a:t>art </a:t>
            </a:r>
            <a:r>
              <a:rPr b="1" lang="en">
                <a:solidFill>
                  <a:schemeClr val="dk1"/>
                </a:solidFill>
              </a:rPr>
              <a:t>the zoom link available at https://docs.google.com/spreadsheets/d/1vJvhTTAzB2jnlnDTUC5Drlq3Gjd1Eb_A/edit?usp=sharing&amp;ouid=109791317315103539183&amp;rtpof=true&amp;sd=true</a:t>
            </a:r>
            <a:endParaRPr b="1" sz="1400">
              <a:solidFill>
                <a:schemeClr val="dk1"/>
              </a:solidFill>
            </a:endParaRPr>
          </a:p>
          <a:p>
            <a:pPr indent="-290830" lvl="1" marL="914400" rtl="0" algn="l">
              <a:lnSpc>
                <a:spcPct val="100000"/>
              </a:lnSpc>
              <a:spcBef>
                <a:spcPts val="0"/>
              </a:spcBef>
              <a:spcAft>
                <a:spcPts val="0"/>
              </a:spcAft>
              <a:buClr>
                <a:schemeClr val="dk1"/>
              </a:buClr>
              <a:buSzPct val="100000"/>
              <a:buFont typeface="Calibri"/>
              <a:buChar char="○"/>
            </a:pPr>
            <a:r>
              <a:rPr b="1" lang="en" sz="1400">
                <a:solidFill>
                  <a:schemeClr val="dk1"/>
                </a:solidFill>
              </a:rPr>
              <a:t>M</a:t>
            </a:r>
            <a:r>
              <a:rPr b="1" lang="en" sz="1400">
                <a:solidFill>
                  <a:srgbClr val="202020"/>
                </a:solidFill>
              </a:rPr>
              <a:t>ake sure all presenters are there (in person or on Zoom)</a:t>
            </a:r>
            <a:r>
              <a:rPr lang="en" sz="1400">
                <a:solidFill>
                  <a:srgbClr val="202020"/>
                </a:solidFill>
              </a:rPr>
              <a:t>. For the in-person presenters, make sure they uploaded their presentations on the common laptop</a:t>
            </a:r>
            <a:endParaRPr sz="1400">
              <a:solidFill>
                <a:srgbClr val="202020"/>
              </a:solidFill>
            </a:endParaRPr>
          </a:p>
          <a:p>
            <a:pPr indent="-290830" lvl="1" marL="914400" rtl="0" algn="l">
              <a:lnSpc>
                <a:spcPct val="100000"/>
              </a:lnSpc>
              <a:spcBef>
                <a:spcPts val="0"/>
              </a:spcBef>
              <a:spcAft>
                <a:spcPts val="0"/>
              </a:spcAft>
              <a:buClr>
                <a:srgbClr val="CC0000"/>
              </a:buClr>
              <a:buSzPct val="100000"/>
              <a:buChar char="○"/>
            </a:pPr>
            <a:r>
              <a:rPr b="1" lang="en" sz="1400">
                <a:solidFill>
                  <a:srgbClr val="CC0000"/>
                </a:solidFill>
              </a:rPr>
              <a:t>Remember to start and stop the recording</a:t>
            </a:r>
            <a:endParaRPr b="1" sz="1400">
              <a:solidFill>
                <a:srgbClr val="CC0000"/>
              </a:solidFill>
            </a:endParaRPr>
          </a:p>
          <a:p>
            <a:pPr indent="-290830" lvl="1" marL="914400" rtl="0" algn="l">
              <a:lnSpc>
                <a:spcPct val="100000"/>
              </a:lnSpc>
              <a:spcBef>
                <a:spcPts val="0"/>
              </a:spcBef>
              <a:spcAft>
                <a:spcPts val="0"/>
              </a:spcAft>
              <a:buClr>
                <a:schemeClr val="dk1"/>
              </a:buClr>
              <a:buSzPct val="100000"/>
              <a:buChar char="○"/>
            </a:pPr>
            <a:r>
              <a:rPr b="1" lang="en" sz="1400">
                <a:solidFill>
                  <a:schemeClr val="dk1"/>
                </a:solidFill>
              </a:rPr>
              <a:t>If presenter fails to present live, play their pre-recorded video. </a:t>
            </a:r>
            <a:endParaRPr b="1" sz="1400">
              <a:solidFill>
                <a:schemeClr val="dk1"/>
              </a:solidFill>
            </a:endParaRPr>
          </a:p>
          <a:p>
            <a:pPr indent="-290830" lvl="1" marL="914400" rtl="0" algn="l">
              <a:lnSpc>
                <a:spcPct val="100000"/>
              </a:lnSpc>
              <a:spcBef>
                <a:spcPts val="0"/>
              </a:spcBef>
              <a:spcAft>
                <a:spcPts val="0"/>
              </a:spcAft>
              <a:buClr>
                <a:schemeClr val="dk1"/>
              </a:buClr>
              <a:buSzPct val="100000"/>
              <a:buChar char="○"/>
            </a:pPr>
            <a:r>
              <a:rPr b="1" lang="en" sz="1400">
                <a:solidFill>
                  <a:schemeClr val="dk1"/>
                </a:solidFill>
              </a:rPr>
              <a:t>Keep the session on time.</a:t>
            </a:r>
            <a:r>
              <a:rPr lang="en" sz="1400">
                <a:solidFill>
                  <a:schemeClr val="dk1"/>
                </a:solidFill>
              </a:rPr>
              <a:t> During the Q&amp;A, alternate questions from the virtual participants and from in person attendees. Be prepared to ask a question or two yourself in the unlikely event that there are no questions from the audience.</a:t>
            </a:r>
            <a:endParaRPr sz="1400">
              <a:solidFill>
                <a:schemeClr val="dk1"/>
              </a:solidFill>
            </a:endParaRPr>
          </a:p>
          <a:p>
            <a:pPr indent="-290830" lvl="1" marL="914400" rtl="0" algn="l">
              <a:lnSpc>
                <a:spcPct val="100000"/>
              </a:lnSpc>
              <a:spcBef>
                <a:spcPts val="0"/>
              </a:spcBef>
              <a:spcAft>
                <a:spcPts val="0"/>
              </a:spcAft>
              <a:buClr>
                <a:schemeClr val="dk1"/>
              </a:buClr>
              <a:buSzPct val="100000"/>
              <a:buChar char="○"/>
            </a:pPr>
            <a:r>
              <a:rPr b="1" lang="en" sz="1400">
                <a:solidFill>
                  <a:schemeClr val="dk1"/>
                </a:solidFill>
              </a:rPr>
              <a:t>No-shows. </a:t>
            </a:r>
            <a:r>
              <a:rPr lang="en" sz="1400">
                <a:solidFill>
                  <a:schemeClr val="dk1"/>
                </a:solidFill>
              </a:rPr>
              <a:t>Take note of no-shows at the conference and report the list of no-shows (with paper id and presenter) at your PCs/GCs for further actions</a:t>
            </a:r>
            <a:endParaRPr sz="1400">
              <a:solidFill>
                <a:schemeClr val="dk1"/>
              </a:solidFill>
            </a:endParaRPr>
          </a:p>
          <a:p>
            <a:pPr indent="-290830" lvl="1" marL="914400" rtl="0" algn="l">
              <a:lnSpc>
                <a:spcPct val="100000"/>
              </a:lnSpc>
              <a:spcBef>
                <a:spcPts val="0"/>
              </a:spcBef>
              <a:spcAft>
                <a:spcPts val="0"/>
              </a:spcAft>
              <a:buClr>
                <a:schemeClr val="dk1"/>
              </a:buClr>
              <a:buSzPct val="100000"/>
              <a:buChar char="○"/>
            </a:pPr>
            <a:r>
              <a:rPr lang="en">
                <a:solidFill>
                  <a:schemeClr val="dk1"/>
                </a:solidFill>
              </a:rPr>
              <a:t>At the end of the session stop the recording and </a:t>
            </a:r>
            <a:r>
              <a:rPr b="1" lang="en">
                <a:solidFill>
                  <a:schemeClr val="dk1"/>
                </a:solidFill>
              </a:rPr>
              <a:t>close the zoom call.</a:t>
            </a:r>
            <a:endParaRPr b="1">
              <a:solidFill>
                <a:schemeClr val="dk1"/>
              </a:solidFill>
            </a:endParaRPr>
          </a:p>
        </p:txBody>
      </p:sp>
      <p:sp>
        <p:nvSpPr>
          <p:cNvPr id="152" name="Google Shape;152;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40909"/>
              <a:buFont typeface="Arial"/>
              <a:buNone/>
            </a:pPr>
            <a:r>
              <a:rPr lang="en" sz="2420"/>
              <a:t>During the conference: </a:t>
            </a:r>
            <a:r>
              <a:rPr lang="en" sz="2375">
                <a:latin typeface="Calibri"/>
                <a:ea typeface="Calibri"/>
                <a:cs typeface="Calibri"/>
                <a:sym typeface="Calibri"/>
              </a:rPr>
              <a:t>Breakout Session Chair_In-person</a:t>
            </a:r>
            <a:endParaRPr/>
          </a:p>
        </p:txBody>
      </p:sp>
      <p:pic>
        <p:nvPicPr>
          <p:cNvPr id="153" name="Google Shape;153;p6"/>
          <p:cNvPicPr preferRelativeResize="0"/>
          <p:nvPr/>
        </p:nvPicPr>
        <p:blipFill rotWithShape="1">
          <a:blip r:embed="rId3">
            <a:alphaModFix/>
          </a:blip>
          <a:srcRect b="0" l="0" r="0" t="0"/>
          <a:stretch/>
        </p:blipFill>
        <p:spPr>
          <a:xfrm>
            <a:off x="7629675" y="4144700"/>
            <a:ext cx="1163150" cy="653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40909"/>
              <a:buFont typeface="Arial"/>
              <a:buNone/>
            </a:pPr>
            <a:r>
              <a:rPr lang="en" sz="2420"/>
              <a:t>During the conference: </a:t>
            </a:r>
            <a:r>
              <a:rPr lang="en" sz="2375">
                <a:latin typeface="Calibri"/>
                <a:ea typeface="Calibri"/>
                <a:cs typeface="Calibri"/>
                <a:sym typeface="Calibri"/>
              </a:rPr>
              <a:t>Breakout Session Chair_Remote</a:t>
            </a:r>
            <a:endParaRPr/>
          </a:p>
        </p:txBody>
      </p:sp>
      <p:sp>
        <p:nvSpPr>
          <p:cNvPr id="159" name="Google Shape;159;p7"/>
          <p:cNvSpPr txBox="1"/>
          <p:nvPr>
            <p:ph idx="1" type="body"/>
          </p:nvPr>
        </p:nvSpPr>
        <p:spPr>
          <a:xfrm>
            <a:off x="311700" y="938650"/>
            <a:ext cx="8520600" cy="3612900"/>
          </a:xfrm>
          <a:prstGeom prst="rect">
            <a:avLst/>
          </a:prstGeom>
          <a:noFill/>
          <a:ln>
            <a:noFill/>
          </a:ln>
        </p:spPr>
        <p:txBody>
          <a:bodyPr anchorCtr="0" anchor="t" bIns="91425" lIns="91425" spcFirstLastPara="1" rIns="91425" wrap="square" tIns="91425">
            <a:normAutofit fontScale="77500" lnSpcReduction="10000"/>
          </a:bodyPr>
          <a:lstStyle/>
          <a:p>
            <a:pPr indent="-291592" lvl="0" marL="457200" rtl="0" algn="l">
              <a:lnSpc>
                <a:spcPct val="100000"/>
              </a:lnSpc>
              <a:spcBef>
                <a:spcPts val="0"/>
              </a:spcBef>
              <a:spcAft>
                <a:spcPts val="0"/>
              </a:spcAft>
              <a:buClr>
                <a:schemeClr val="dk1"/>
              </a:buClr>
              <a:buSzPct val="91428"/>
              <a:buFont typeface="Calibri"/>
              <a:buChar char="●"/>
            </a:pPr>
            <a:r>
              <a:rPr b="1" lang="en" sz="1400">
                <a:solidFill>
                  <a:schemeClr val="dk1"/>
                </a:solidFill>
              </a:rPr>
              <a:t>A couple of days before the session is scheduled please access underline site to get used to it and try to start the zoom call of your session. Zoom links are available at https://docs.google.com/spreadsheets/d/1vJvhTTAzB2jnlnDTUC5Drlq3Gjd1Eb_A/edit?usp=sharing&amp;ouid=109791317315103539183&amp;rtpof=true&amp;sd=true</a:t>
            </a:r>
            <a:br>
              <a:rPr b="1" lang="en" sz="1400">
                <a:solidFill>
                  <a:schemeClr val="dk1"/>
                </a:solidFill>
              </a:rPr>
            </a:br>
            <a:r>
              <a:rPr b="1" lang="en" sz="1400">
                <a:solidFill>
                  <a:srgbClr val="FF0000"/>
                </a:solidFill>
              </a:rPr>
              <a:t>Please do not test the zoom link the same day of your session.</a:t>
            </a:r>
            <a:endParaRPr b="1" sz="1280">
              <a:solidFill>
                <a:srgbClr val="FF0000"/>
              </a:solidFill>
            </a:endParaRPr>
          </a:p>
          <a:p>
            <a:pPr indent="0" lvl="0" marL="457200" rtl="0" algn="l">
              <a:lnSpc>
                <a:spcPct val="90000"/>
              </a:lnSpc>
              <a:spcBef>
                <a:spcPts val="0"/>
              </a:spcBef>
              <a:spcAft>
                <a:spcPts val="0"/>
              </a:spcAft>
              <a:buNone/>
            </a:pPr>
            <a:r>
              <a:t/>
            </a:r>
            <a:endParaRPr b="1" sz="1280">
              <a:solidFill>
                <a:schemeClr val="dk1"/>
              </a:solidFill>
            </a:endParaRPr>
          </a:p>
          <a:p>
            <a:pPr indent="-291592" lvl="0" marL="457200" rtl="0" algn="l">
              <a:lnSpc>
                <a:spcPct val="90000"/>
              </a:lnSpc>
              <a:spcBef>
                <a:spcPts val="0"/>
              </a:spcBef>
              <a:spcAft>
                <a:spcPts val="0"/>
              </a:spcAft>
              <a:buClr>
                <a:schemeClr val="dk1"/>
              </a:buClr>
              <a:buSzPct val="100000"/>
              <a:buFont typeface="Calibri"/>
              <a:buChar char="●"/>
            </a:pPr>
            <a:r>
              <a:rPr b="1" lang="en" sz="1280">
                <a:solidFill>
                  <a:schemeClr val="dk1"/>
                </a:solidFill>
              </a:rPr>
              <a:t>The day before the session is scheduled</a:t>
            </a:r>
            <a:endParaRPr b="1" sz="1280">
              <a:solidFill>
                <a:schemeClr val="dk1"/>
              </a:solidFill>
            </a:endParaRPr>
          </a:p>
          <a:p>
            <a:pPr indent="-291592" lvl="1" marL="914400" rtl="0" algn="l">
              <a:lnSpc>
                <a:spcPct val="90000"/>
              </a:lnSpc>
              <a:spcBef>
                <a:spcPts val="0"/>
              </a:spcBef>
              <a:spcAft>
                <a:spcPts val="0"/>
              </a:spcAft>
              <a:buClr>
                <a:schemeClr val="dk1"/>
              </a:buClr>
              <a:buSzPct val="100000"/>
              <a:buFont typeface="Calibri"/>
              <a:buChar char="○"/>
            </a:pPr>
            <a:r>
              <a:rPr lang="en" sz="1280">
                <a:solidFill>
                  <a:schemeClr val="dk1"/>
                </a:solidFill>
              </a:rPr>
              <a:t>Please contact the presenters in your session and </a:t>
            </a:r>
            <a:r>
              <a:rPr b="1" lang="en" sz="1280">
                <a:solidFill>
                  <a:schemeClr val="dk1"/>
                </a:solidFill>
              </a:rPr>
              <a:t>confirm their availability</a:t>
            </a:r>
            <a:r>
              <a:rPr lang="en" sz="1280">
                <a:solidFill>
                  <a:schemeClr val="dk1"/>
                </a:solidFill>
              </a:rPr>
              <a:t>. </a:t>
            </a:r>
            <a:endParaRPr sz="1280">
              <a:solidFill>
                <a:schemeClr val="dk1"/>
              </a:solidFill>
            </a:endParaRPr>
          </a:p>
          <a:p>
            <a:pPr indent="-291592" lvl="1" marL="914400" rtl="0" algn="l">
              <a:lnSpc>
                <a:spcPct val="90000"/>
              </a:lnSpc>
              <a:spcBef>
                <a:spcPts val="0"/>
              </a:spcBef>
              <a:spcAft>
                <a:spcPts val="0"/>
              </a:spcAft>
              <a:buClr>
                <a:schemeClr val="dk1"/>
              </a:buClr>
              <a:buSzPct val="100000"/>
              <a:buFont typeface="Calibri"/>
              <a:buChar char="○"/>
            </a:pPr>
            <a:r>
              <a:rPr lang="en" sz="1280">
                <a:solidFill>
                  <a:schemeClr val="dk1"/>
                </a:solidFill>
              </a:rPr>
              <a:t>Instruct </a:t>
            </a:r>
            <a:r>
              <a:rPr b="1" lang="en" sz="1280">
                <a:solidFill>
                  <a:schemeClr val="dk1"/>
                </a:solidFill>
              </a:rPr>
              <a:t>in-person presenters </a:t>
            </a:r>
            <a:r>
              <a:rPr lang="en" sz="1280">
                <a:solidFill>
                  <a:schemeClr val="dk1"/>
                </a:solidFill>
              </a:rPr>
              <a:t>to load their presentation during the coffee-break before their session on the common laptop </a:t>
            </a:r>
            <a:endParaRPr sz="1280">
              <a:solidFill>
                <a:schemeClr val="dk1"/>
              </a:solidFill>
            </a:endParaRPr>
          </a:p>
          <a:p>
            <a:pPr indent="-291592" lvl="1" marL="914400" rtl="0" algn="l">
              <a:lnSpc>
                <a:spcPct val="90000"/>
              </a:lnSpc>
              <a:spcBef>
                <a:spcPts val="0"/>
              </a:spcBef>
              <a:spcAft>
                <a:spcPts val="0"/>
              </a:spcAft>
              <a:buClr>
                <a:schemeClr val="dk1"/>
              </a:buClr>
              <a:buSzPct val="100000"/>
              <a:buChar char="○"/>
            </a:pPr>
            <a:r>
              <a:rPr lang="en" sz="1280">
                <a:solidFill>
                  <a:schemeClr val="dk1"/>
                </a:solidFill>
              </a:rPr>
              <a:t>Instruct </a:t>
            </a:r>
            <a:r>
              <a:rPr b="1" lang="en" sz="1280">
                <a:solidFill>
                  <a:schemeClr val="dk1"/>
                </a:solidFill>
              </a:rPr>
              <a:t>remote presenters </a:t>
            </a:r>
            <a:r>
              <a:rPr lang="en" sz="1280">
                <a:solidFill>
                  <a:schemeClr val="dk1"/>
                </a:solidFill>
              </a:rPr>
              <a:t>to access and try the underline platform.</a:t>
            </a:r>
            <a:endParaRPr sz="1280">
              <a:solidFill>
                <a:schemeClr val="dk1"/>
              </a:solidFill>
            </a:endParaRPr>
          </a:p>
          <a:p>
            <a:pPr indent="0" lvl="0" marL="457200" rtl="0" algn="l">
              <a:lnSpc>
                <a:spcPct val="90000"/>
              </a:lnSpc>
              <a:spcBef>
                <a:spcPts val="0"/>
              </a:spcBef>
              <a:spcAft>
                <a:spcPts val="0"/>
              </a:spcAft>
              <a:buSzPct val="60156"/>
              <a:buNone/>
            </a:pPr>
            <a:r>
              <a:t/>
            </a:r>
            <a:endParaRPr b="1" sz="1280">
              <a:solidFill>
                <a:schemeClr val="dk1"/>
              </a:solidFill>
            </a:endParaRPr>
          </a:p>
          <a:p>
            <a:pPr indent="-277812" lvl="0" marL="457200" rtl="0" algn="l">
              <a:lnSpc>
                <a:spcPct val="90000"/>
              </a:lnSpc>
              <a:spcBef>
                <a:spcPts val="0"/>
              </a:spcBef>
              <a:spcAft>
                <a:spcPts val="0"/>
              </a:spcAft>
              <a:buClr>
                <a:schemeClr val="dk1"/>
              </a:buClr>
              <a:buSzPct val="78125"/>
              <a:buFont typeface="Calibri"/>
              <a:buChar char="●"/>
            </a:pPr>
            <a:r>
              <a:rPr b="1" lang="en" sz="1280">
                <a:solidFill>
                  <a:schemeClr val="dk1"/>
                </a:solidFill>
              </a:rPr>
              <a:t>The day when the session is scheduled </a:t>
            </a:r>
            <a:endParaRPr b="1" sz="1280">
              <a:solidFill>
                <a:schemeClr val="dk1"/>
              </a:solidFill>
            </a:endParaRPr>
          </a:p>
          <a:p>
            <a:pPr indent="-277812" lvl="1" marL="914400" rtl="0" algn="l">
              <a:lnSpc>
                <a:spcPct val="90000"/>
              </a:lnSpc>
              <a:spcBef>
                <a:spcPts val="0"/>
              </a:spcBef>
              <a:spcAft>
                <a:spcPts val="0"/>
              </a:spcAft>
              <a:buClr>
                <a:schemeClr val="dk1"/>
              </a:buClr>
              <a:buSzPct val="78125"/>
              <a:buFont typeface="Calibri"/>
              <a:buChar char="○"/>
            </a:pPr>
            <a:r>
              <a:rPr b="1" lang="en" sz="1280">
                <a:solidFill>
                  <a:schemeClr val="dk1"/>
                </a:solidFill>
              </a:rPr>
              <a:t>15 minutes before the session start:</a:t>
            </a:r>
            <a:r>
              <a:rPr lang="en" sz="1280">
                <a:solidFill>
                  <a:schemeClr val="dk1"/>
                </a:solidFill>
              </a:rPr>
              <a:t> Join the Zoom room via link that you received from the conference organizer or via the link in schedule on the Underline. </a:t>
            </a:r>
            <a:r>
              <a:rPr b="1" lang="en">
                <a:solidFill>
                  <a:schemeClr val="dk1"/>
                </a:solidFill>
              </a:rPr>
              <a:t>L</a:t>
            </a:r>
            <a:r>
              <a:rPr b="1" lang="en">
                <a:solidFill>
                  <a:schemeClr val="dk1"/>
                </a:solidFill>
              </a:rPr>
              <a:t>inks are available at https://docs.google.com/spreadsheets/d/1vJvhTTAzB2jnlnDTUC5Drlq3Gjd1Eb_A/edit?usp=sharing&amp;ouid=109791317315103539183&amp;rtpof=true&amp;sd=true</a:t>
            </a:r>
            <a:endParaRPr sz="1280">
              <a:solidFill>
                <a:schemeClr val="dk1"/>
              </a:solidFill>
            </a:endParaRPr>
          </a:p>
          <a:p>
            <a:pPr indent="-291592" lvl="1" marL="914400" rtl="0" algn="l">
              <a:lnSpc>
                <a:spcPct val="90000"/>
              </a:lnSpc>
              <a:spcBef>
                <a:spcPts val="0"/>
              </a:spcBef>
              <a:spcAft>
                <a:spcPts val="0"/>
              </a:spcAft>
              <a:buClr>
                <a:schemeClr val="dk1"/>
              </a:buClr>
              <a:buSzPct val="100000"/>
              <a:buChar char="○"/>
            </a:pPr>
            <a:r>
              <a:rPr b="1" lang="en" sz="1280">
                <a:solidFill>
                  <a:schemeClr val="dk1"/>
                </a:solidFill>
              </a:rPr>
              <a:t>Turn on your camera and microphone</a:t>
            </a:r>
            <a:endParaRPr b="1" sz="1280">
              <a:solidFill>
                <a:schemeClr val="dk1"/>
              </a:solidFill>
            </a:endParaRPr>
          </a:p>
          <a:p>
            <a:pPr indent="-291592" lvl="1" marL="914400" rtl="0" algn="l">
              <a:lnSpc>
                <a:spcPct val="90000"/>
              </a:lnSpc>
              <a:spcBef>
                <a:spcPts val="0"/>
              </a:spcBef>
              <a:spcAft>
                <a:spcPts val="0"/>
              </a:spcAft>
              <a:buClr>
                <a:schemeClr val="dk1"/>
              </a:buClr>
              <a:buSzPct val="100000"/>
              <a:buFont typeface="Calibri"/>
              <a:buChar char="○"/>
            </a:pPr>
            <a:r>
              <a:rPr b="1" lang="en" sz="1280">
                <a:solidFill>
                  <a:schemeClr val="dk1"/>
                </a:solidFill>
              </a:rPr>
              <a:t>M</a:t>
            </a:r>
            <a:r>
              <a:rPr b="1" lang="en" sz="1280">
                <a:solidFill>
                  <a:srgbClr val="202020"/>
                </a:solidFill>
              </a:rPr>
              <a:t>ake sure all presenters are there (in person or on Zoom)</a:t>
            </a:r>
            <a:r>
              <a:rPr lang="en" sz="1280">
                <a:solidFill>
                  <a:srgbClr val="202020"/>
                </a:solidFill>
              </a:rPr>
              <a:t>. For the in-person presenters, make sure they uploaded their presentations on the common laptop </a:t>
            </a:r>
            <a:endParaRPr b="1" sz="1280">
              <a:solidFill>
                <a:schemeClr val="dk1"/>
              </a:solidFill>
            </a:endParaRPr>
          </a:p>
          <a:p>
            <a:pPr indent="-291592" lvl="1" marL="914400" rtl="0" algn="l">
              <a:lnSpc>
                <a:spcPct val="90000"/>
              </a:lnSpc>
              <a:spcBef>
                <a:spcPts val="0"/>
              </a:spcBef>
              <a:spcAft>
                <a:spcPts val="0"/>
              </a:spcAft>
              <a:buClr>
                <a:srgbClr val="CC0000"/>
              </a:buClr>
              <a:buSzPct val="100000"/>
              <a:buChar char="○"/>
            </a:pPr>
            <a:r>
              <a:rPr b="1" lang="en" sz="1280">
                <a:solidFill>
                  <a:srgbClr val="CC0000"/>
                </a:solidFill>
              </a:rPr>
              <a:t>Remember to start and stop the recording</a:t>
            </a:r>
            <a:endParaRPr b="1" sz="1280">
              <a:solidFill>
                <a:srgbClr val="CC0000"/>
              </a:solidFill>
            </a:endParaRPr>
          </a:p>
          <a:p>
            <a:pPr indent="-291592" lvl="1" marL="914400" rtl="0" algn="l">
              <a:lnSpc>
                <a:spcPct val="90000"/>
              </a:lnSpc>
              <a:spcBef>
                <a:spcPts val="0"/>
              </a:spcBef>
              <a:spcAft>
                <a:spcPts val="0"/>
              </a:spcAft>
              <a:buClr>
                <a:schemeClr val="dk1"/>
              </a:buClr>
              <a:buSzPct val="100000"/>
              <a:buChar char="○"/>
            </a:pPr>
            <a:r>
              <a:rPr b="1" lang="en" sz="1280">
                <a:solidFill>
                  <a:schemeClr val="dk1"/>
                </a:solidFill>
              </a:rPr>
              <a:t>If presenter fails to present live, play their pre-recorded video</a:t>
            </a:r>
            <a:endParaRPr b="1" sz="1280">
              <a:solidFill>
                <a:schemeClr val="dk1"/>
              </a:solidFill>
            </a:endParaRPr>
          </a:p>
          <a:p>
            <a:pPr indent="-291592" lvl="1" marL="914400" rtl="0" algn="l">
              <a:lnSpc>
                <a:spcPct val="90000"/>
              </a:lnSpc>
              <a:spcBef>
                <a:spcPts val="0"/>
              </a:spcBef>
              <a:spcAft>
                <a:spcPts val="0"/>
              </a:spcAft>
              <a:buClr>
                <a:schemeClr val="dk1"/>
              </a:buClr>
              <a:buSzPct val="100000"/>
              <a:buChar char="○"/>
            </a:pPr>
            <a:r>
              <a:rPr b="1" lang="en" sz="1280">
                <a:solidFill>
                  <a:schemeClr val="dk1"/>
                </a:solidFill>
              </a:rPr>
              <a:t>Keep the session on time.</a:t>
            </a:r>
            <a:r>
              <a:rPr lang="en" sz="1280">
                <a:solidFill>
                  <a:schemeClr val="dk1"/>
                </a:solidFill>
              </a:rPr>
              <a:t> During the Q&amp;A, alternate questions from the virtual participants and from in person attendees. Be prepared to ask a question or two yourself in the unlikely event that there are no questions from the audience.</a:t>
            </a:r>
            <a:endParaRPr sz="1280">
              <a:solidFill>
                <a:schemeClr val="dk1"/>
              </a:solidFill>
            </a:endParaRPr>
          </a:p>
          <a:p>
            <a:pPr indent="-291592" lvl="0" marL="914400" rtl="0" algn="l">
              <a:lnSpc>
                <a:spcPct val="90000"/>
              </a:lnSpc>
              <a:spcBef>
                <a:spcPts val="0"/>
              </a:spcBef>
              <a:spcAft>
                <a:spcPts val="0"/>
              </a:spcAft>
              <a:buClr>
                <a:schemeClr val="dk1"/>
              </a:buClr>
              <a:buSzPct val="100000"/>
              <a:buChar char="●"/>
            </a:pPr>
            <a:r>
              <a:rPr b="1" lang="en" sz="1280">
                <a:solidFill>
                  <a:schemeClr val="dk1"/>
                </a:solidFill>
              </a:rPr>
              <a:t>No-shows. </a:t>
            </a:r>
            <a:r>
              <a:rPr lang="en" sz="1280">
                <a:solidFill>
                  <a:schemeClr val="dk1"/>
                </a:solidFill>
              </a:rPr>
              <a:t>Take note of no-shows at the conference and report the list of no-shows (with paper id and presenter) at your PCs/GCs for further actions.</a:t>
            </a:r>
            <a:endParaRPr sz="1280">
              <a:solidFill>
                <a:schemeClr val="dk1"/>
              </a:solidFill>
            </a:endParaRPr>
          </a:p>
          <a:p>
            <a:pPr indent="-291592" lvl="0" marL="914400" rtl="0" algn="l">
              <a:lnSpc>
                <a:spcPct val="100000"/>
              </a:lnSpc>
              <a:spcBef>
                <a:spcPts val="0"/>
              </a:spcBef>
              <a:spcAft>
                <a:spcPts val="0"/>
              </a:spcAft>
              <a:buClr>
                <a:schemeClr val="dk1"/>
              </a:buClr>
              <a:buSzPct val="91428"/>
              <a:buChar char="●"/>
            </a:pPr>
            <a:r>
              <a:rPr lang="en" sz="1400">
                <a:solidFill>
                  <a:schemeClr val="dk1"/>
                </a:solidFill>
              </a:rPr>
              <a:t>At the end of the session stop the recording and </a:t>
            </a:r>
            <a:r>
              <a:rPr b="1" lang="en" sz="1400">
                <a:solidFill>
                  <a:schemeClr val="dk1"/>
                </a:solidFill>
              </a:rPr>
              <a:t>close the zoom call.</a:t>
            </a:r>
            <a:endParaRPr b="1" sz="128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65" name="Google Shape;16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32500" lnSpcReduction="10000"/>
          </a:bodyPr>
          <a:lstStyle/>
          <a:p>
            <a:pPr indent="0" lvl="0" marL="0" rtl="0" algn="l">
              <a:lnSpc>
                <a:spcPct val="115000"/>
              </a:lnSpc>
              <a:spcBef>
                <a:spcPts val="0"/>
              </a:spcBef>
              <a:spcAft>
                <a:spcPts val="0"/>
              </a:spcAft>
              <a:buSzPct val="98901"/>
              <a:buNone/>
            </a:pPr>
            <a:r>
              <a:t/>
            </a:r>
            <a:endParaRPr sz="5600">
              <a:solidFill>
                <a:schemeClr val="dk1"/>
              </a:solidFill>
            </a:endParaRPr>
          </a:p>
          <a:p>
            <a:pPr indent="0" lvl="0" marL="0" rtl="0" algn="l">
              <a:lnSpc>
                <a:spcPct val="115000"/>
              </a:lnSpc>
              <a:spcBef>
                <a:spcPts val="1200"/>
              </a:spcBef>
              <a:spcAft>
                <a:spcPts val="0"/>
              </a:spcAft>
              <a:buSzPct val="98901"/>
              <a:buNone/>
            </a:pPr>
            <a:r>
              <a:rPr lang="en" sz="5600">
                <a:solidFill>
                  <a:schemeClr val="dk1"/>
                </a:solidFill>
              </a:rPr>
              <a:t>For any additional questions, please contact the Underline support at </a:t>
            </a:r>
            <a:r>
              <a:rPr b="1" lang="en" sz="5600" u="sng">
                <a:solidFill>
                  <a:schemeClr val="hlink"/>
                </a:solidFill>
                <a:hlinkClick r:id="rId3"/>
              </a:rPr>
              <a:t>support@underline.io</a:t>
            </a:r>
            <a:endParaRPr b="1" sz="5600">
              <a:solidFill>
                <a:schemeClr val="dk1"/>
              </a:solidFill>
            </a:endParaRPr>
          </a:p>
          <a:p>
            <a:pPr indent="0" lvl="0" marL="0" rtl="0" algn="l">
              <a:lnSpc>
                <a:spcPct val="115000"/>
              </a:lnSpc>
              <a:spcBef>
                <a:spcPts val="1200"/>
              </a:spcBef>
              <a:spcAft>
                <a:spcPts val="0"/>
              </a:spcAft>
              <a:buSzPct val="98901"/>
              <a:buNone/>
            </a:pPr>
            <a:r>
              <a:t/>
            </a:r>
            <a:endParaRPr sz="5600">
              <a:solidFill>
                <a:schemeClr val="dk1"/>
              </a:solidFill>
            </a:endParaRPr>
          </a:p>
          <a:p>
            <a:pPr indent="0" lvl="0" marL="0" rtl="0" algn="l">
              <a:lnSpc>
                <a:spcPct val="115000"/>
              </a:lnSpc>
              <a:spcBef>
                <a:spcPts val="1200"/>
              </a:spcBef>
              <a:spcAft>
                <a:spcPts val="0"/>
              </a:spcAft>
              <a:buSzPct val="98901"/>
              <a:buNone/>
            </a:pPr>
            <a:r>
              <a:t/>
            </a:r>
            <a:endParaRPr sz="5600">
              <a:solidFill>
                <a:schemeClr val="dk1"/>
              </a:solidFill>
            </a:endParaRPr>
          </a:p>
          <a:p>
            <a:pPr indent="0" lvl="0" marL="0" rtl="0" algn="l">
              <a:lnSpc>
                <a:spcPct val="115000"/>
              </a:lnSpc>
              <a:spcBef>
                <a:spcPts val="1200"/>
              </a:spcBef>
              <a:spcAft>
                <a:spcPts val="0"/>
              </a:spcAft>
              <a:buSzPct val="98901"/>
              <a:buNone/>
            </a:pPr>
            <a:r>
              <a:rPr lang="en" sz="5600">
                <a:solidFill>
                  <a:schemeClr val="dk1"/>
                </a:solidFill>
              </a:rPr>
              <a:t>Enjoy the conference!</a:t>
            </a:r>
            <a:endParaRPr sz="5600">
              <a:solidFill>
                <a:schemeClr val="dk1"/>
              </a:solidFill>
            </a:endParaRPr>
          </a:p>
          <a:p>
            <a:pPr indent="0" lvl="0" marL="0" rtl="0" algn="l">
              <a:lnSpc>
                <a:spcPct val="115000"/>
              </a:lnSpc>
              <a:spcBef>
                <a:spcPts val="1200"/>
              </a:spcBef>
              <a:spcAft>
                <a:spcPts val="0"/>
              </a:spcAft>
              <a:buSzPct val="98901"/>
              <a:buNone/>
            </a:pPr>
            <a:r>
              <a:rPr lang="en" sz="5600">
                <a:solidFill>
                  <a:schemeClr val="dk1"/>
                </a:solidFill>
              </a:rPr>
              <a:t>The IEEE SERVICES 2023 &amp; the Underline Teams</a:t>
            </a:r>
            <a:endParaRPr sz="5600">
              <a:solidFill>
                <a:schemeClr val="dk1"/>
              </a:solidFill>
            </a:endParaRPr>
          </a:p>
          <a:p>
            <a:pPr indent="0" lvl="0" marL="0" rtl="0" algn="l">
              <a:lnSpc>
                <a:spcPct val="115000"/>
              </a:lnSpc>
              <a:spcBef>
                <a:spcPts val="1200"/>
              </a:spcBef>
              <a:spcAft>
                <a:spcPts val="1200"/>
              </a:spcAft>
              <a:buSzPct val="98901"/>
              <a:buNone/>
            </a:pPr>
            <a:r>
              <a:t/>
            </a:r>
            <a:endParaRPr sz="5600"/>
          </a:p>
        </p:txBody>
      </p:sp>
      <p:pic>
        <p:nvPicPr>
          <p:cNvPr id="166" name="Google Shape;166;p8"/>
          <p:cNvPicPr preferRelativeResize="0"/>
          <p:nvPr/>
        </p:nvPicPr>
        <p:blipFill rotWithShape="1">
          <a:blip r:embed="rId4">
            <a:alphaModFix/>
          </a:blip>
          <a:srcRect b="0" l="0" r="0" t="0"/>
          <a:stretch/>
        </p:blipFill>
        <p:spPr>
          <a:xfrm>
            <a:off x="7629675" y="4144700"/>
            <a:ext cx="1163150" cy="653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Custom 2">
      <a:dk1>
        <a:srgbClr val="000000"/>
      </a:dk1>
      <a:lt1>
        <a:srgbClr val="FFFFFF"/>
      </a:lt1>
      <a:dk2>
        <a:srgbClr val="5E5E5E"/>
      </a:dk2>
      <a:lt2>
        <a:srgbClr val="D5D5D5"/>
      </a:lt2>
      <a:accent1>
        <a:srgbClr val="61D836"/>
      </a:accent1>
      <a:accent2>
        <a:srgbClr val="61D836"/>
      </a:accent2>
      <a:accent3>
        <a:srgbClr val="61D836"/>
      </a:accent3>
      <a:accent4>
        <a:srgbClr val="FAE232"/>
      </a:accent4>
      <a:accent5>
        <a:srgbClr val="FF644E"/>
      </a:accent5>
      <a:accent6>
        <a:srgbClr val="EF5FA7"/>
      </a:accent6>
      <a:hlink>
        <a:srgbClr val="65C7FF"/>
      </a:hlink>
      <a:folHlink>
        <a:srgbClr val="F8BFD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